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6858000" cx="12192000"/>
  <p:notesSz cx="6858000" cy="9144000"/>
  <p:embeddedFontLst>
    <p:embeddedFont>
      <p:font typeface="Proxima Nova"/>
      <p:regular r:id="rId32"/>
      <p:bold r:id="rId33"/>
      <p:italic r:id="rId34"/>
      <p:boldItalic r:id="rId35"/>
    </p:embeddedFont>
    <p:embeddedFont>
      <p:font typeface="Roboto Medium"/>
      <p:regular r:id="rId36"/>
      <p:bold r:id="rId37"/>
      <p:italic r:id="rId38"/>
      <p:boldItalic r:id="rId39"/>
    </p:embeddedFont>
    <p:embeddedFont>
      <p:font typeface="Amatic SC"/>
      <p:regular r:id="rId40"/>
      <p:bold r:id="rId41"/>
    </p:embeddedFont>
    <p:embeddedFont>
      <p:font typeface="Inter"/>
      <p:regular r:id="rId42"/>
      <p:bold r:id="rId43"/>
      <p:italic r:id="rId44"/>
      <p:boldItalic r:id="rId45"/>
    </p:embeddedFont>
    <p:embeddedFont>
      <p:font typeface="Proxima Nova Semibold"/>
      <p:regular r:id="rId46"/>
      <p:bold r:id="rId47"/>
      <p:boldItalic r:id="rId48"/>
    </p:embeddedFont>
    <p:embeddedFont>
      <p:font typeface="Helvetica Neue"/>
      <p:regular r:id="rId49"/>
      <p:bold r:id="rId50"/>
      <p:italic r:id="rId51"/>
      <p:boldItalic r:id="rId52"/>
    </p:embeddedFont>
    <p:embeddedFont>
      <p:font typeface="Century Gothic"/>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53BD35E-4576-4C55-99F9-869A1E0E1426}">
  <a:tblStyle styleId="{853BD35E-4576-4C55-99F9-869A1E0E1426}"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350D159-926E-4E9F-86AD-1F1AC3563FC3}"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AmaticSC-regular.fntdata"/><Relationship Id="rId42" Type="http://schemas.openxmlformats.org/officeDocument/2006/relationships/font" Target="fonts/Inter-regular.fntdata"/><Relationship Id="rId41" Type="http://schemas.openxmlformats.org/officeDocument/2006/relationships/font" Target="fonts/AmaticSC-bold.fntdata"/><Relationship Id="rId44" Type="http://schemas.openxmlformats.org/officeDocument/2006/relationships/font" Target="fonts/Inter-italic.fntdata"/><Relationship Id="rId43" Type="http://schemas.openxmlformats.org/officeDocument/2006/relationships/font" Target="fonts/Inter-bold.fntdata"/><Relationship Id="rId46" Type="http://schemas.openxmlformats.org/officeDocument/2006/relationships/font" Target="fonts/ProximaNovaSemibold-regular.fntdata"/><Relationship Id="rId45" Type="http://schemas.openxmlformats.org/officeDocument/2006/relationships/font" Target="fonts/Inter-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Semibold-boldItalic.fntdata"/><Relationship Id="rId47" Type="http://schemas.openxmlformats.org/officeDocument/2006/relationships/font" Target="fonts/ProximaNovaSemibold-bold.fntdata"/><Relationship Id="rId49" Type="http://schemas.openxmlformats.org/officeDocument/2006/relationships/font" Target="fonts/HelveticaNeue-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font" Target="fonts/ProximaNova-bold.fntdata"/><Relationship Id="rId32" Type="http://schemas.openxmlformats.org/officeDocument/2006/relationships/font" Target="fonts/ProximaNova-regular.fntdata"/><Relationship Id="rId35" Type="http://schemas.openxmlformats.org/officeDocument/2006/relationships/font" Target="fonts/ProximaNova-boldItalic.fntdata"/><Relationship Id="rId34" Type="http://schemas.openxmlformats.org/officeDocument/2006/relationships/font" Target="fonts/ProximaNova-italic.fntdata"/><Relationship Id="rId37" Type="http://schemas.openxmlformats.org/officeDocument/2006/relationships/font" Target="fonts/RobotoMedium-bold.fntdata"/><Relationship Id="rId36" Type="http://schemas.openxmlformats.org/officeDocument/2006/relationships/font" Target="fonts/RobotoMedium-regular.fntdata"/><Relationship Id="rId39" Type="http://schemas.openxmlformats.org/officeDocument/2006/relationships/font" Target="fonts/RobotoMedium-boldItalic.fntdata"/><Relationship Id="rId38" Type="http://schemas.openxmlformats.org/officeDocument/2006/relationships/font" Target="fonts/RobotoMedium-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HelveticaNeue-italic.fntdata"/><Relationship Id="rId50" Type="http://schemas.openxmlformats.org/officeDocument/2006/relationships/font" Target="fonts/HelveticaNeue-bold.fntdata"/><Relationship Id="rId53" Type="http://schemas.openxmlformats.org/officeDocument/2006/relationships/font" Target="fonts/CenturyGothic-regular.fntdata"/><Relationship Id="rId52" Type="http://schemas.openxmlformats.org/officeDocument/2006/relationships/font" Target="fonts/HelveticaNeue-boldItalic.fntdata"/><Relationship Id="rId11" Type="http://schemas.openxmlformats.org/officeDocument/2006/relationships/slide" Target="slides/slide5.xml"/><Relationship Id="rId55" Type="http://schemas.openxmlformats.org/officeDocument/2006/relationships/font" Target="fonts/CenturyGothic-italic.fntdata"/><Relationship Id="rId10" Type="http://schemas.openxmlformats.org/officeDocument/2006/relationships/slide" Target="slides/slide4.xml"/><Relationship Id="rId54" Type="http://schemas.openxmlformats.org/officeDocument/2006/relationships/font" Target="fonts/CenturyGothic-bold.fntdata"/><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font" Target="fonts/CenturyGothic-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CA"/>
              <a:t>Take a minute, save an hour, horizon takes a minute to generate a plan to maximizes productivity today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CA"/>
              <a:t>                     Beyond the Horizon</a:t>
            </a:r>
            <a:endParaRPr/>
          </a:p>
        </p:txBody>
      </p:sp>
      <p:sp>
        <p:nvSpPr>
          <p:cNvPr id="108" name="Google Shape;10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039f0774e2_1_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CA"/>
              <a:t>Take a minute, save an hour, horizon takes a minute to generate a plan to maximizes productivity today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CA"/>
              <a:t>Who here woke up this morning and felt lethargic because of the weather?                     Beyond the Horizon</a:t>
            </a:r>
            <a:endParaRPr/>
          </a:p>
        </p:txBody>
      </p:sp>
      <p:sp>
        <p:nvSpPr>
          <p:cNvPr id="200" name="Google Shape;200;g3039f0774e2_1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CA">
                <a:solidFill>
                  <a:schemeClr val="dk1"/>
                </a:solidFill>
              </a:rPr>
              <a:t>John</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326200778b_2_39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326200778b_2_39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1326200778b_2_40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1326200778b_2_40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8" name="Shape 7058"/>
        <p:cNvGrpSpPr/>
        <p:nvPr/>
      </p:nvGrpSpPr>
      <p:grpSpPr>
        <a:xfrm>
          <a:off x="0" y="0"/>
          <a:ext cx="0" cy="0"/>
          <a:chOff x="0" y="0"/>
          <a:chExt cx="0" cy="0"/>
        </a:xfrm>
      </p:grpSpPr>
      <p:sp>
        <p:nvSpPr>
          <p:cNvPr id="7059" name="Google Shape;7059;g13270507d96_0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060" name="Google Shape;7060;g13270507d96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2" name="Shape 7062"/>
        <p:cNvGrpSpPr/>
        <p:nvPr/>
      </p:nvGrpSpPr>
      <p:grpSpPr>
        <a:xfrm>
          <a:off x="0" y="0"/>
          <a:ext cx="0" cy="0"/>
          <a:chOff x="0" y="0"/>
          <a:chExt cx="0" cy="0"/>
        </a:xfrm>
      </p:grpSpPr>
      <p:sp>
        <p:nvSpPr>
          <p:cNvPr id="7063" name="Google Shape;7063;g1326200778b_2_46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4" name="Google Shape;7064;g1326200778b_2_46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9" name="Shape 7489"/>
        <p:cNvGrpSpPr/>
        <p:nvPr/>
      </p:nvGrpSpPr>
      <p:grpSpPr>
        <a:xfrm>
          <a:off x="0" y="0"/>
          <a:ext cx="0" cy="0"/>
          <a:chOff x="0" y="0"/>
          <a:chExt cx="0" cy="0"/>
        </a:xfrm>
      </p:grpSpPr>
      <p:sp>
        <p:nvSpPr>
          <p:cNvPr id="7490" name="Google Shape;7490;g1326200778b_2_47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1" name="Google Shape;7491;g1326200778b_2_47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2" name="Shape 7652"/>
        <p:cNvGrpSpPr/>
        <p:nvPr/>
      </p:nvGrpSpPr>
      <p:grpSpPr>
        <a:xfrm>
          <a:off x="0" y="0"/>
          <a:ext cx="0" cy="0"/>
          <a:chOff x="0" y="0"/>
          <a:chExt cx="0" cy="0"/>
        </a:xfrm>
      </p:grpSpPr>
      <p:sp>
        <p:nvSpPr>
          <p:cNvPr id="7653" name="Google Shape;7653;g1326200778b_2_47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4" name="Google Shape;7654;g1326200778b_2_47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4" name="Shape 8054"/>
        <p:cNvGrpSpPr/>
        <p:nvPr/>
      </p:nvGrpSpPr>
      <p:grpSpPr>
        <a:xfrm>
          <a:off x="0" y="0"/>
          <a:ext cx="0" cy="0"/>
          <a:chOff x="0" y="0"/>
          <a:chExt cx="0" cy="0"/>
        </a:xfrm>
      </p:grpSpPr>
      <p:sp>
        <p:nvSpPr>
          <p:cNvPr id="8055" name="Google Shape;8055;g1326200778b_2_47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6" name="Google Shape;8056;g1326200778b_2_47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5" name="Shape 8425"/>
        <p:cNvGrpSpPr/>
        <p:nvPr/>
      </p:nvGrpSpPr>
      <p:grpSpPr>
        <a:xfrm>
          <a:off x="0" y="0"/>
          <a:ext cx="0" cy="0"/>
          <a:chOff x="0" y="0"/>
          <a:chExt cx="0" cy="0"/>
        </a:xfrm>
      </p:grpSpPr>
      <p:sp>
        <p:nvSpPr>
          <p:cNvPr id="8426" name="Google Shape;8426;g1326200778b_2_48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7" name="Google Shape;8427;g1326200778b_2_48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CA">
                <a:solidFill>
                  <a:schemeClr val="dk1"/>
                </a:solidFill>
              </a:rPr>
              <a:t>John</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117" name="Google Shape;11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2" name="Shape 8802"/>
        <p:cNvGrpSpPr/>
        <p:nvPr/>
      </p:nvGrpSpPr>
      <p:grpSpPr>
        <a:xfrm>
          <a:off x="0" y="0"/>
          <a:ext cx="0" cy="0"/>
          <a:chOff x="0" y="0"/>
          <a:chExt cx="0" cy="0"/>
        </a:xfrm>
      </p:grpSpPr>
      <p:sp>
        <p:nvSpPr>
          <p:cNvPr id="8803" name="Google Shape;8803;g1326200778b_2_48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4" name="Google Shape;8804;g1326200778b_2_48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3" name="Shape 9233"/>
        <p:cNvGrpSpPr/>
        <p:nvPr/>
      </p:nvGrpSpPr>
      <p:grpSpPr>
        <a:xfrm>
          <a:off x="0" y="0"/>
          <a:ext cx="0" cy="0"/>
          <a:chOff x="0" y="0"/>
          <a:chExt cx="0" cy="0"/>
        </a:xfrm>
      </p:grpSpPr>
      <p:sp>
        <p:nvSpPr>
          <p:cNvPr id="9234" name="Google Shape;9234;g1326200778b_2_48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5" name="Google Shape;9235;g1326200778b_2_48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6" name="Shape 10026"/>
        <p:cNvGrpSpPr/>
        <p:nvPr/>
      </p:nvGrpSpPr>
      <p:grpSpPr>
        <a:xfrm>
          <a:off x="0" y="0"/>
          <a:ext cx="0" cy="0"/>
          <a:chOff x="0" y="0"/>
          <a:chExt cx="0" cy="0"/>
        </a:xfrm>
      </p:grpSpPr>
      <p:sp>
        <p:nvSpPr>
          <p:cNvPr id="10027" name="Google Shape;10027;g1326200778b_2_49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8" name="Google Shape;10028;g1326200778b_2_49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7" name="Shape 10767"/>
        <p:cNvGrpSpPr/>
        <p:nvPr/>
      </p:nvGrpSpPr>
      <p:grpSpPr>
        <a:xfrm>
          <a:off x="0" y="0"/>
          <a:ext cx="0" cy="0"/>
          <a:chOff x="0" y="0"/>
          <a:chExt cx="0" cy="0"/>
        </a:xfrm>
      </p:grpSpPr>
      <p:sp>
        <p:nvSpPr>
          <p:cNvPr id="10768" name="Google Shape;10768;g1326200778b_2_50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9" name="Google Shape;10769;g1326200778b_2_50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0" name="Shape 11460"/>
        <p:cNvGrpSpPr/>
        <p:nvPr/>
      </p:nvGrpSpPr>
      <p:grpSpPr>
        <a:xfrm>
          <a:off x="0" y="0"/>
          <a:ext cx="0" cy="0"/>
          <a:chOff x="0" y="0"/>
          <a:chExt cx="0" cy="0"/>
        </a:xfrm>
      </p:grpSpPr>
      <p:sp>
        <p:nvSpPr>
          <p:cNvPr id="11461" name="Google Shape;11461;g1326200778b_2_51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2" name="Google Shape;11462;g1326200778b_2_51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2" name="Shape 11762"/>
        <p:cNvGrpSpPr/>
        <p:nvPr/>
      </p:nvGrpSpPr>
      <p:grpSpPr>
        <a:xfrm>
          <a:off x="0" y="0"/>
          <a:ext cx="0" cy="0"/>
          <a:chOff x="0" y="0"/>
          <a:chExt cx="0" cy="0"/>
        </a:xfrm>
      </p:grpSpPr>
      <p:sp>
        <p:nvSpPr>
          <p:cNvPr id="11763" name="Google Shape;11763;g1326200778b_2_5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4" name="Google Shape;11764;g1326200778b_2_5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dec0b6f8c5_4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dec0b6f8c5_4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CA">
                <a:solidFill>
                  <a:schemeClr val="dk1"/>
                </a:solidFill>
              </a:rPr>
              <a:t>Who here spends way too much time planning what to do rather than doing it?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CA">
                <a:solidFill>
                  <a:schemeClr val="dk1"/>
                </a:solidFill>
              </a:rPr>
              <a:t>Who here spends a lot of time meticulously planning their schedule only for the weather to force them to change their plans?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039f0774e2_1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CA"/>
              <a:t>Take a minute, save an hour, horizon takes a minute to generate a plan to maximizes productivity today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CA"/>
              <a:t>Who here woke up this morning and felt lethargic because of the weather?                     Beyond the Horizon</a:t>
            </a:r>
            <a:endParaRPr/>
          </a:p>
        </p:txBody>
      </p:sp>
      <p:sp>
        <p:nvSpPr>
          <p:cNvPr id="141" name="Google Shape;141;g3039f0774e2_1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CA">
                <a:solidFill>
                  <a:schemeClr val="dk1"/>
                </a:solidFill>
              </a:rPr>
              <a:t>John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
        <p:nvSpPr>
          <p:cNvPr id="151" name="Google Shape;151;p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039fcdc3ad_2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CA">
                <a:solidFill>
                  <a:schemeClr val="dk1"/>
                </a:solidFill>
              </a:rPr>
              <a:t>John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
        <p:nvSpPr>
          <p:cNvPr id="163" name="Google Shape;163;g3039fcdc3ad_2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039fcdc3ad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CA">
                <a:solidFill>
                  <a:schemeClr val="dk1"/>
                </a:solidFill>
              </a:rPr>
              <a:t>John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
        <p:nvSpPr>
          <p:cNvPr id="174" name="Google Shape;174;g3039fcdc3ad_0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039f0774e2_1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CA"/>
              <a:t>Take a minute, save an hour, horizon takes a minute to generate a plan to maximizes productivity today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CA"/>
              <a:t>Who here woke up this morning and felt lethargic because of the weather?                     Beyond the Horizon</a:t>
            </a:r>
            <a:endParaRPr/>
          </a:p>
        </p:txBody>
      </p:sp>
      <p:sp>
        <p:nvSpPr>
          <p:cNvPr id="184" name="Google Shape;184;g3039f0774e2_1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039fcdc3ad_0_10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039fcdc3ad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type="secHead">
  <p:cSld name="SECTION_HEADER">
    <p:spTree>
      <p:nvGrpSpPr>
        <p:cNvPr id="49" name="Shape 49"/>
        <p:cNvGrpSpPr/>
        <p:nvPr/>
      </p:nvGrpSpPr>
      <p:grpSpPr>
        <a:xfrm>
          <a:off x="0" y="0"/>
          <a:ext cx="0" cy="0"/>
          <a:chOff x="0" y="0"/>
          <a:chExt cx="0" cy="0"/>
        </a:xfrm>
      </p:grpSpPr>
      <p:sp>
        <p:nvSpPr>
          <p:cNvPr id="50" name="Google Shape;50;p11"/>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1"/>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52" name="Google Shape;52;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55" name="Shape 55"/>
        <p:cNvGrpSpPr/>
        <p:nvPr/>
      </p:nvGrpSpPr>
      <p:grpSpPr>
        <a:xfrm>
          <a:off x="0" y="0"/>
          <a:ext cx="0" cy="0"/>
          <a:chOff x="0" y="0"/>
          <a:chExt cx="0" cy="0"/>
        </a:xfrm>
      </p:grpSpPr>
      <p:sp>
        <p:nvSpPr>
          <p:cNvPr id="56" name="Google Shape;56;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2"/>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12"/>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62" name="Shape 62"/>
        <p:cNvGrpSpPr/>
        <p:nvPr/>
      </p:nvGrpSpPr>
      <p:grpSpPr>
        <a:xfrm>
          <a:off x="0" y="0"/>
          <a:ext cx="0" cy="0"/>
          <a:chOff x="0" y="0"/>
          <a:chExt cx="0" cy="0"/>
        </a:xfrm>
      </p:grpSpPr>
      <p:sp>
        <p:nvSpPr>
          <p:cNvPr id="63" name="Google Shape;63;p13"/>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3"/>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5" name="Google Shape;65;p13"/>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 name="Google Shape;66;p13"/>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7" name="Google Shape;67;p13"/>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 name="Google Shape;68;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ONLY" type="titleOnly">
  <p:cSld name="TITLE_ONLY">
    <p:spTree>
      <p:nvGrpSpPr>
        <p:cNvPr id="71" name="Shape 71"/>
        <p:cNvGrpSpPr/>
        <p:nvPr/>
      </p:nvGrpSpPr>
      <p:grpSpPr>
        <a:xfrm>
          <a:off x="0" y="0"/>
          <a:ext cx="0" cy="0"/>
          <a:chOff x="0" y="0"/>
          <a:chExt cx="0" cy="0"/>
        </a:xfrm>
      </p:grpSpPr>
      <p:sp>
        <p:nvSpPr>
          <p:cNvPr id="72" name="Google Shape;72;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76" name="Shape 76"/>
        <p:cNvGrpSpPr/>
        <p:nvPr/>
      </p:nvGrpSpPr>
      <p:grpSpPr>
        <a:xfrm>
          <a:off x="0" y="0"/>
          <a:ext cx="0" cy="0"/>
          <a:chOff x="0" y="0"/>
          <a:chExt cx="0" cy="0"/>
        </a:xfrm>
      </p:grpSpPr>
      <p:sp>
        <p:nvSpPr>
          <p:cNvPr id="77" name="Google Shape;77;p1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5"/>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9" name="Google Shape;79;p15"/>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0" name="Google Shape;80;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83" name="Shape 83"/>
        <p:cNvGrpSpPr/>
        <p:nvPr/>
      </p:nvGrpSpPr>
      <p:grpSpPr>
        <a:xfrm>
          <a:off x="0" y="0"/>
          <a:ext cx="0" cy="0"/>
          <a:chOff x="0" y="0"/>
          <a:chExt cx="0" cy="0"/>
        </a:xfrm>
      </p:grpSpPr>
      <p:sp>
        <p:nvSpPr>
          <p:cNvPr id="84" name="Google Shape;84;p1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16"/>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9pPr>
          </a:lstStyle>
          <a:p/>
        </p:txBody>
      </p:sp>
      <p:sp>
        <p:nvSpPr>
          <p:cNvPr id="86" name="Google Shape;86;p16"/>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7" name="Google Shape;87;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90" name="Shape 90"/>
        <p:cNvGrpSpPr/>
        <p:nvPr/>
      </p:nvGrpSpPr>
      <p:grpSpPr>
        <a:xfrm>
          <a:off x="0" y="0"/>
          <a:ext cx="0" cy="0"/>
          <a:chOff x="0" y="0"/>
          <a:chExt cx="0" cy="0"/>
        </a:xfrm>
      </p:grpSpPr>
      <p:sp>
        <p:nvSpPr>
          <p:cNvPr id="91" name="Google Shape;91;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17"/>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96" name="Shape 96"/>
        <p:cNvGrpSpPr/>
        <p:nvPr/>
      </p:nvGrpSpPr>
      <p:grpSpPr>
        <a:xfrm>
          <a:off x="0" y="0"/>
          <a:ext cx="0" cy="0"/>
          <a:chOff x="0" y="0"/>
          <a:chExt cx="0" cy="0"/>
        </a:xfrm>
      </p:grpSpPr>
      <p:sp>
        <p:nvSpPr>
          <p:cNvPr id="97" name="Google Shape;97;p18"/>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18"/>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 name="Google Shape;99;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5" name="Shape 10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5" name="Shape 15"/>
        <p:cNvGrpSpPr/>
        <p:nvPr/>
      </p:nvGrpSpPr>
      <p:grpSpPr>
        <a:xfrm>
          <a:off x="0" y="0"/>
          <a:ext cx="0" cy="0"/>
          <a:chOff x="0" y="0"/>
          <a:chExt cx="0" cy="0"/>
        </a:xfrm>
      </p:grpSpPr>
      <p:cxnSp>
        <p:nvCxnSpPr>
          <p:cNvPr id="16" name="Google Shape;16;p3"/>
          <p:cNvCxnSpPr/>
          <p:nvPr/>
        </p:nvCxnSpPr>
        <p:spPr>
          <a:xfrm>
            <a:off x="295835" y="6293224"/>
            <a:ext cx="11600330" cy="0"/>
          </a:xfrm>
          <a:prstGeom prst="straightConnector1">
            <a:avLst/>
          </a:prstGeom>
          <a:noFill/>
          <a:ln cap="flat" cmpd="sng" w="19050">
            <a:solidFill>
              <a:srgbClr val="073763"/>
            </a:solidFill>
            <a:prstDash val="solid"/>
            <a:miter lim="800000"/>
            <a:headEnd len="sm" w="sm" type="none"/>
            <a:tailEnd len="sm" w="sm" type="none"/>
          </a:ln>
        </p:spPr>
      </p:cxnSp>
      <p:cxnSp>
        <p:nvCxnSpPr>
          <p:cNvPr id="17" name="Google Shape;17;p3"/>
          <p:cNvCxnSpPr/>
          <p:nvPr/>
        </p:nvCxnSpPr>
        <p:spPr>
          <a:xfrm>
            <a:off x="295835" y="770966"/>
            <a:ext cx="11600330" cy="0"/>
          </a:xfrm>
          <a:prstGeom prst="straightConnector1">
            <a:avLst/>
          </a:prstGeom>
          <a:noFill/>
          <a:ln cap="flat" cmpd="sng" w="19050">
            <a:solidFill>
              <a:srgbClr val="073763"/>
            </a:solidFill>
            <a:prstDash val="solid"/>
            <a:miter lim="800000"/>
            <a:headEnd len="sm" w="sm" type="none"/>
            <a:tailEnd len="sm" w="sm" type="none"/>
          </a:ln>
        </p:spPr>
      </p:cxnSp>
      <p:sp>
        <p:nvSpPr>
          <p:cNvPr id="18" name="Google Shape;18;p3"/>
          <p:cNvSpPr/>
          <p:nvPr/>
        </p:nvSpPr>
        <p:spPr>
          <a:xfrm>
            <a:off x="295810" y="6293224"/>
            <a:ext cx="11600400" cy="564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n-CA" sz="1400" u="none" cap="none" strike="noStrike">
                <a:solidFill>
                  <a:srgbClr val="073763"/>
                </a:solidFill>
                <a:latin typeface="Century Gothic"/>
                <a:ea typeface="Century Gothic"/>
                <a:cs typeface="Century Gothic"/>
                <a:sym typeface="Century Gothic"/>
              </a:rPr>
              <a:t>Introduction</a:t>
            </a:r>
            <a:r>
              <a:rPr b="0" i="0" lang="en-CA" sz="1400" u="none" cap="none" strike="noStrike">
                <a:solidFill>
                  <a:schemeClr val="dk1"/>
                </a:solidFill>
                <a:latin typeface="Century Gothic"/>
                <a:ea typeface="Century Gothic"/>
                <a:cs typeface="Century Gothic"/>
                <a:sym typeface="Century Gothic"/>
              </a:rPr>
              <a:t> | Issues Analysis | Objective | Recommendations | Implementation | Risks and Mitigations |Conclusion</a:t>
            </a:r>
            <a:endParaRPr b="0" i="0" sz="14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19" name="Shape 19"/>
        <p:cNvGrpSpPr/>
        <p:nvPr/>
      </p:nvGrpSpPr>
      <p:grpSpPr>
        <a:xfrm>
          <a:off x="0" y="0"/>
          <a:ext cx="0" cy="0"/>
          <a:chOff x="0" y="0"/>
          <a:chExt cx="0" cy="0"/>
        </a:xfrm>
      </p:grpSpPr>
      <p:cxnSp>
        <p:nvCxnSpPr>
          <p:cNvPr id="20" name="Google Shape;20;p4"/>
          <p:cNvCxnSpPr/>
          <p:nvPr/>
        </p:nvCxnSpPr>
        <p:spPr>
          <a:xfrm>
            <a:off x="295835" y="6293224"/>
            <a:ext cx="11600330" cy="0"/>
          </a:xfrm>
          <a:prstGeom prst="straightConnector1">
            <a:avLst/>
          </a:prstGeom>
          <a:noFill/>
          <a:ln cap="flat" cmpd="sng" w="19050">
            <a:solidFill>
              <a:srgbClr val="073763"/>
            </a:solidFill>
            <a:prstDash val="solid"/>
            <a:miter lim="800000"/>
            <a:headEnd len="sm" w="sm" type="none"/>
            <a:tailEnd len="sm" w="sm" type="none"/>
          </a:ln>
        </p:spPr>
      </p:cxnSp>
      <p:cxnSp>
        <p:nvCxnSpPr>
          <p:cNvPr id="21" name="Google Shape;21;p4"/>
          <p:cNvCxnSpPr/>
          <p:nvPr/>
        </p:nvCxnSpPr>
        <p:spPr>
          <a:xfrm>
            <a:off x="295835" y="770966"/>
            <a:ext cx="11600330" cy="0"/>
          </a:xfrm>
          <a:prstGeom prst="straightConnector1">
            <a:avLst/>
          </a:prstGeom>
          <a:noFill/>
          <a:ln cap="flat" cmpd="sng" w="19050">
            <a:solidFill>
              <a:srgbClr val="073763"/>
            </a:solidFill>
            <a:prstDash val="solid"/>
            <a:miter lim="800000"/>
            <a:headEnd len="sm" w="sm" type="none"/>
            <a:tailEnd len="sm" w="sm" type="none"/>
          </a:ln>
        </p:spPr>
      </p:cxnSp>
      <p:sp>
        <p:nvSpPr>
          <p:cNvPr id="22" name="Google Shape;22;p4"/>
          <p:cNvSpPr/>
          <p:nvPr/>
        </p:nvSpPr>
        <p:spPr>
          <a:xfrm>
            <a:off x="295810" y="6293224"/>
            <a:ext cx="11600400" cy="564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CA" sz="1400" u="none" cap="none" strike="noStrike">
                <a:solidFill>
                  <a:schemeClr val="dk1"/>
                </a:solidFill>
                <a:latin typeface="Century Gothic"/>
                <a:ea typeface="Century Gothic"/>
                <a:cs typeface="Century Gothic"/>
                <a:sym typeface="Century Gothic"/>
              </a:rPr>
              <a:t>Introduction | </a:t>
            </a:r>
            <a:r>
              <a:rPr b="1" i="0" lang="en-CA" sz="1400" u="none" cap="none" strike="noStrike">
                <a:solidFill>
                  <a:srgbClr val="073763"/>
                </a:solidFill>
                <a:latin typeface="Century Gothic"/>
                <a:ea typeface="Century Gothic"/>
                <a:cs typeface="Century Gothic"/>
                <a:sym typeface="Century Gothic"/>
              </a:rPr>
              <a:t>Issues Analysis </a:t>
            </a:r>
            <a:r>
              <a:rPr b="0" i="0" lang="en-CA" sz="1400" u="none" cap="none" strike="noStrike">
                <a:solidFill>
                  <a:schemeClr val="dk1"/>
                </a:solidFill>
                <a:latin typeface="Century Gothic"/>
                <a:ea typeface="Century Gothic"/>
                <a:cs typeface="Century Gothic"/>
                <a:sym typeface="Century Gothic"/>
              </a:rPr>
              <a:t>| Objective | Recommendations | Implementation | Risks and Mitigations |Conclusion</a:t>
            </a:r>
            <a:endParaRPr b="0" i="0" sz="14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23" name="Shape 23"/>
        <p:cNvGrpSpPr/>
        <p:nvPr/>
      </p:nvGrpSpPr>
      <p:grpSpPr>
        <a:xfrm>
          <a:off x="0" y="0"/>
          <a:ext cx="0" cy="0"/>
          <a:chOff x="0" y="0"/>
          <a:chExt cx="0" cy="0"/>
        </a:xfrm>
      </p:grpSpPr>
      <p:cxnSp>
        <p:nvCxnSpPr>
          <p:cNvPr id="24" name="Google Shape;24;p5"/>
          <p:cNvCxnSpPr/>
          <p:nvPr/>
        </p:nvCxnSpPr>
        <p:spPr>
          <a:xfrm>
            <a:off x="295835" y="6293224"/>
            <a:ext cx="11600330" cy="0"/>
          </a:xfrm>
          <a:prstGeom prst="straightConnector1">
            <a:avLst/>
          </a:prstGeom>
          <a:noFill/>
          <a:ln cap="flat" cmpd="sng" w="19050">
            <a:solidFill>
              <a:srgbClr val="073763"/>
            </a:solidFill>
            <a:prstDash val="solid"/>
            <a:miter lim="800000"/>
            <a:headEnd len="sm" w="sm" type="none"/>
            <a:tailEnd len="sm" w="sm" type="none"/>
          </a:ln>
        </p:spPr>
      </p:cxnSp>
      <p:cxnSp>
        <p:nvCxnSpPr>
          <p:cNvPr id="25" name="Google Shape;25;p5"/>
          <p:cNvCxnSpPr/>
          <p:nvPr/>
        </p:nvCxnSpPr>
        <p:spPr>
          <a:xfrm>
            <a:off x="295835" y="770966"/>
            <a:ext cx="11600330" cy="0"/>
          </a:xfrm>
          <a:prstGeom prst="straightConnector1">
            <a:avLst/>
          </a:prstGeom>
          <a:noFill/>
          <a:ln cap="flat" cmpd="sng" w="19050">
            <a:solidFill>
              <a:srgbClr val="073763"/>
            </a:solidFill>
            <a:prstDash val="solid"/>
            <a:miter lim="800000"/>
            <a:headEnd len="sm" w="sm" type="none"/>
            <a:tailEnd len="sm" w="sm" type="none"/>
          </a:ln>
        </p:spPr>
      </p:cxnSp>
      <p:sp>
        <p:nvSpPr>
          <p:cNvPr id="26" name="Google Shape;26;p5"/>
          <p:cNvSpPr/>
          <p:nvPr/>
        </p:nvSpPr>
        <p:spPr>
          <a:xfrm>
            <a:off x="295810" y="6293224"/>
            <a:ext cx="11600400" cy="564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CA" sz="1400" u="none" cap="none" strike="noStrike">
                <a:solidFill>
                  <a:schemeClr val="dk1"/>
                </a:solidFill>
                <a:latin typeface="Century Gothic"/>
                <a:ea typeface="Century Gothic"/>
                <a:cs typeface="Century Gothic"/>
                <a:sym typeface="Century Gothic"/>
              </a:rPr>
              <a:t>Introduction | Issues Analysis | </a:t>
            </a:r>
            <a:r>
              <a:rPr b="1" i="0" lang="en-CA" sz="1400" u="none" cap="none" strike="noStrike">
                <a:solidFill>
                  <a:srgbClr val="073763"/>
                </a:solidFill>
                <a:latin typeface="Century Gothic"/>
                <a:ea typeface="Century Gothic"/>
                <a:cs typeface="Century Gothic"/>
                <a:sym typeface="Century Gothic"/>
              </a:rPr>
              <a:t>Objective</a:t>
            </a:r>
            <a:r>
              <a:rPr b="0" i="0" lang="en-CA" sz="1400" u="none" cap="none" strike="noStrike">
                <a:solidFill>
                  <a:schemeClr val="dk1"/>
                </a:solidFill>
                <a:latin typeface="Century Gothic"/>
                <a:ea typeface="Century Gothic"/>
                <a:cs typeface="Century Gothic"/>
                <a:sym typeface="Century Gothic"/>
              </a:rPr>
              <a:t> | Recommendations | Implementation | Risks and Mitigations |Conclusion</a:t>
            </a:r>
            <a:endParaRPr b="0" i="0" sz="14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27" name="Shape 27"/>
        <p:cNvGrpSpPr/>
        <p:nvPr/>
      </p:nvGrpSpPr>
      <p:grpSpPr>
        <a:xfrm>
          <a:off x="0" y="0"/>
          <a:ext cx="0" cy="0"/>
          <a:chOff x="0" y="0"/>
          <a:chExt cx="0" cy="0"/>
        </a:xfrm>
      </p:grpSpPr>
      <p:cxnSp>
        <p:nvCxnSpPr>
          <p:cNvPr id="28" name="Google Shape;28;p6"/>
          <p:cNvCxnSpPr/>
          <p:nvPr/>
        </p:nvCxnSpPr>
        <p:spPr>
          <a:xfrm>
            <a:off x="295835" y="6293224"/>
            <a:ext cx="11600330" cy="0"/>
          </a:xfrm>
          <a:prstGeom prst="straightConnector1">
            <a:avLst/>
          </a:prstGeom>
          <a:noFill/>
          <a:ln cap="flat" cmpd="sng" w="19050">
            <a:solidFill>
              <a:srgbClr val="073763"/>
            </a:solidFill>
            <a:prstDash val="solid"/>
            <a:miter lim="800000"/>
            <a:headEnd len="sm" w="sm" type="none"/>
            <a:tailEnd len="sm" w="sm" type="none"/>
          </a:ln>
        </p:spPr>
      </p:cxnSp>
      <p:cxnSp>
        <p:nvCxnSpPr>
          <p:cNvPr id="29" name="Google Shape;29;p6"/>
          <p:cNvCxnSpPr/>
          <p:nvPr/>
        </p:nvCxnSpPr>
        <p:spPr>
          <a:xfrm>
            <a:off x="295835" y="770966"/>
            <a:ext cx="11600330" cy="0"/>
          </a:xfrm>
          <a:prstGeom prst="straightConnector1">
            <a:avLst/>
          </a:prstGeom>
          <a:noFill/>
          <a:ln cap="flat" cmpd="sng" w="19050">
            <a:solidFill>
              <a:srgbClr val="073763"/>
            </a:solidFill>
            <a:prstDash val="solid"/>
            <a:miter lim="800000"/>
            <a:headEnd len="sm" w="sm" type="none"/>
            <a:tailEnd len="sm" w="sm" type="none"/>
          </a:ln>
        </p:spPr>
      </p:cxnSp>
      <p:sp>
        <p:nvSpPr>
          <p:cNvPr id="30" name="Google Shape;30;p6"/>
          <p:cNvSpPr/>
          <p:nvPr/>
        </p:nvSpPr>
        <p:spPr>
          <a:xfrm>
            <a:off x="295810" y="6293224"/>
            <a:ext cx="11600400" cy="564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CA" sz="1400" u="none" cap="none" strike="noStrike">
                <a:solidFill>
                  <a:schemeClr val="dk1"/>
                </a:solidFill>
                <a:latin typeface="Century Gothic"/>
                <a:ea typeface="Century Gothic"/>
                <a:cs typeface="Century Gothic"/>
                <a:sym typeface="Century Gothic"/>
              </a:rPr>
              <a:t>Introduction | Issues Analysis | Objective | </a:t>
            </a:r>
            <a:r>
              <a:rPr b="1" i="0" lang="en-CA" sz="1400" u="none" cap="none" strike="noStrike">
                <a:solidFill>
                  <a:srgbClr val="073763"/>
                </a:solidFill>
                <a:latin typeface="Century Gothic"/>
                <a:ea typeface="Century Gothic"/>
                <a:cs typeface="Century Gothic"/>
                <a:sym typeface="Century Gothic"/>
              </a:rPr>
              <a:t>Recommendations</a:t>
            </a:r>
            <a:r>
              <a:rPr b="1" i="0" lang="en-CA" sz="1400" u="none" cap="none" strike="noStrike">
                <a:solidFill>
                  <a:srgbClr val="0070C0"/>
                </a:solidFill>
                <a:latin typeface="Century Gothic"/>
                <a:ea typeface="Century Gothic"/>
                <a:cs typeface="Century Gothic"/>
                <a:sym typeface="Century Gothic"/>
              </a:rPr>
              <a:t> </a:t>
            </a:r>
            <a:r>
              <a:rPr b="0" i="0" lang="en-CA" sz="1400" u="none" cap="none" strike="noStrike">
                <a:solidFill>
                  <a:schemeClr val="dk1"/>
                </a:solidFill>
                <a:latin typeface="Century Gothic"/>
                <a:ea typeface="Century Gothic"/>
                <a:cs typeface="Century Gothic"/>
                <a:sym typeface="Century Gothic"/>
              </a:rPr>
              <a:t>| Implementation | Risks and Mitigations |Conclusion</a:t>
            </a:r>
            <a:endParaRPr b="0" i="0" sz="14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Slide">
  <p:cSld name="4_Title Slide">
    <p:spTree>
      <p:nvGrpSpPr>
        <p:cNvPr id="31" name="Shape 31"/>
        <p:cNvGrpSpPr/>
        <p:nvPr/>
      </p:nvGrpSpPr>
      <p:grpSpPr>
        <a:xfrm>
          <a:off x="0" y="0"/>
          <a:ext cx="0" cy="0"/>
          <a:chOff x="0" y="0"/>
          <a:chExt cx="0" cy="0"/>
        </a:xfrm>
      </p:grpSpPr>
      <p:cxnSp>
        <p:nvCxnSpPr>
          <p:cNvPr id="32" name="Google Shape;32;p7"/>
          <p:cNvCxnSpPr/>
          <p:nvPr/>
        </p:nvCxnSpPr>
        <p:spPr>
          <a:xfrm>
            <a:off x="295835" y="6293224"/>
            <a:ext cx="11600330" cy="0"/>
          </a:xfrm>
          <a:prstGeom prst="straightConnector1">
            <a:avLst/>
          </a:prstGeom>
          <a:noFill/>
          <a:ln cap="flat" cmpd="sng" w="19050">
            <a:solidFill>
              <a:srgbClr val="073763"/>
            </a:solidFill>
            <a:prstDash val="solid"/>
            <a:miter lim="800000"/>
            <a:headEnd len="sm" w="sm" type="none"/>
            <a:tailEnd len="sm" w="sm" type="none"/>
          </a:ln>
        </p:spPr>
      </p:cxnSp>
      <p:cxnSp>
        <p:nvCxnSpPr>
          <p:cNvPr id="33" name="Google Shape;33;p7"/>
          <p:cNvCxnSpPr/>
          <p:nvPr/>
        </p:nvCxnSpPr>
        <p:spPr>
          <a:xfrm>
            <a:off x="295835" y="770966"/>
            <a:ext cx="11600330" cy="0"/>
          </a:xfrm>
          <a:prstGeom prst="straightConnector1">
            <a:avLst/>
          </a:prstGeom>
          <a:noFill/>
          <a:ln cap="flat" cmpd="sng" w="19050">
            <a:solidFill>
              <a:srgbClr val="073763"/>
            </a:solidFill>
            <a:prstDash val="solid"/>
            <a:miter lim="800000"/>
            <a:headEnd len="sm" w="sm" type="none"/>
            <a:tailEnd len="sm" w="sm" type="none"/>
          </a:ln>
        </p:spPr>
      </p:cxnSp>
      <p:sp>
        <p:nvSpPr>
          <p:cNvPr id="34" name="Google Shape;34;p7"/>
          <p:cNvSpPr/>
          <p:nvPr/>
        </p:nvSpPr>
        <p:spPr>
          <a:xfrm>
            <a:off x="295810" y="6293224"/>
            <a:ext cx="11600400" cy="564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CA" sz="1400" u="none" cap="none" strike="noStrike">
                <a:solidFill>
                  <a:schemeClr val="dk1"/>
                </a:solidFill>
                <a:latin typeface="Century Gothic"/>
                <a:ea typeface="Century Gothic"/>
                <a:cs typeface="Century Gothic"/>
                <a:sym typeface="Century Gothic"/>
              </a:rPr>
              <a:t>Introduction | Issues Analysis | Objective | Recommendations | </a:t>
            </a:r>
            <a:r>
              <a:rPr b="1" i="0" lang="en-CA" sz="1400" u="none" cap="none" strike="noStrike">
                <a:solidFill>
                  <a:srgbClr val="073763"/>
                </a:solidFill>
                <a:latin typeface="Century Gothic"/>
                <a:ea typeface="Century Gothic"/>
                <a:cs typeface="Century Gothic"/>
                <a:sym typeface="Century Gothic"/>
              </a:rPr>
              <a:t>Implementation</a:t>
            </a:r>
            <a:r>
              <a:rPr b="1" i="0" lang="en-CA" sz="1400" u="none" cap="none" strike="noStrike">
                <a:solidFill>
                  <a:srgbClr val="0070C0"/>
                </a:solidFill>
                <a:latin typeface="Century Gothic"/>
                <a:ea typeface="Century Gothic"/>
                <a:cs typeface="Century Gothic"/>
                <a:sym typeface="Century Gothic"/>
              </a:rPr>
              <a:t> </a:t>
            </a:r>
            <a:r>
              <a:rPr b="0" i="0" lang="en-CA" sz="1400" u="none" cap="none" strike="noStrike">
                <a:solidFill>
                  <a:schemeClr val="dk1"/>
                </a:solidFill>
                <a:latin typeface="Century Gothic"/>
                <a:ea typeface="Century Gothic"/>
                <a:cs typeface="Century Gothic"/>
                <a:sym typeface="Century Gothic"/>
              </a:rPr>
              <a:t>| Risks and Mitigations |Conclusion</a:t>
            </a:r>
            <a:endParaRPr b="0" i="0" sz="14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
  <p:cSld name="5_Title Slide">
    <p:spTree>
      <p:nvGrpSpPr>
        <p:cNvPr id="35" name="Shape 35"/>
        <p:cNvGrpSpPr/>
        <p:nvPr/>
      </p:nvGrpSpPr>
      <p:grpSpPr>
        <a:xfrm>
          <a:off x="0" y="0"/>
          <a:ext cx="0" cy="0"/>
          <a:chOff x="0" y="0"/>
          <a:chExt cx="0" cy="0"/>
        </a:xfrm>
      </p:grpSpPr>
      <p:cxnSp>
        <p:nvCxnSpPr>
          <p:cNvPr id="36" name="Google Shape;36;p8"/>
          <p:cNvCxnSpPr/>
          <p:nvPr/>
        </p:nvCxnSpPr>
        <p:spPr>
          <a:xfrm>
            <a:off x="295835" y="6293224"/>
            <a:ext cx="11600330" cy="0"/>
          </a:xfrm>
          <a:prstGeom prst="straightConnector1">
            <a:avLst/>
          </a:prstGeom>
          <a:noFill/>
          <a:ln cap="flat" cmpd="sng" w="19050">
            <a:solidFill>
              <a:srgbClr val="073763"/>
            </a:solidFill>
            <a:prstDash val="solid"/>
            <a:miter lim="800000"/>
            <a:headEnd len="sm" w="sm" type="none"/>
            <a:tailEnd len="sm" w="sm" type="none"/>
          </a:ln>
        </p:spPr>
      </p:cxnSp>
      <p:cxnSp>
        <p:nvCxnSpPr>
          <p:cNvPr id="37" name="Google Shape;37;p8"/>
          <p:cNvCxnSpPr/>
          <p:nvPr/>
        </p:nvCxnSpPr>
        <p:spPr>
          <a:xfrm>
            <a:off x="295835" y="770966"/>
            <a:ext cx="11600330" cy="0"/>
          </a:xfrm>
          <a:prstGeom prst="straightConnector1">
            <a:avLst/>
          </a:prstGeom>
          <a:noFill/>
          <a:ln cap="flat" cmpd="sng" w="19050">
            <a:solidFill>
              <a:srgbClr val="073763"/>
            </a:solidFill>
            <a:prstDash val="solid"/>
            <a:miter lim="800000"/>
            <a:headEnd len="sm" w="sm" type="none"/>
            <a:tailEnd len="sm" w="sm" type="none"/>
          </a:ln>
        </p:spPr>
      </p:cxnSp>
      <p:sp>
        <p:nvSpPr>
          <p:cNvPr id="38" name="Google Shape;38;p8"/>
          <p:cNvSpPr/>
          <p:nvPr/>
        </p:nvSpPr>
        <p:spPr>
          <a:xfrm>
            <a:off x="295810" y="6293224"/>
            <a:ext cx="11600400" cy="564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CA" sz="1400" u="none" cap="none" strike="noStrike">
                <a:solidFill>
                  <a:schemeClr val="dk1"/>
                </a:solidFill>
                <a:latin typeface="Century Gothic"/>
                <a:ea typeface="Century Gothic"/>
                <a:cs typeface="Century Gothic"/>
                <a:sym typeface="Century Gothic"/>
              </a:rPr>
              <a:t>Introduction | Issues Analysis | Objective | Recommendations | Implementation | </a:t>
            </a:r>
            <a:r>
              <a:rPr b="1" i="0" lang="en-CA" sz="1400" u="none" cap="none" strike="noStrike">
                <a:solidFill>
                  <a:srgbClr val="073763"/>
                </a:solidFill>
                <a:latin typeface="Century Gothic"/>
                <a:ea typeface="Century Gothic"/>
                <a:cs typeface="Century Gothic"/>
                <a:sym typeface="Century Gothic"/>
              </a:rPr>
              <a:t>Risks and Mitigations</a:t>
            </a:r>
            <a:r>
              <a:rPr b="1" i="0" lang="en-CA" sz="1400" u="none" cap="none" strike="noStrike">
                <a:solidFill>
                  <a:srgbClr val="0070C0"/>
                </a:solidFill>
                <a:latin typeface="Century Gothic"/>
                <a:ea typeface="Century Gothic"/>
                <a:cs typeface="Century Gothic"/>
                <a:sym typeface="Century Gothic"/>
              </a:rPr>
              <a:t> </a:t>
            </a:r>
            <a:r>
              <a:rPr b="0" i="0" lang="en-CA" sz="1400" u="none" cap="none" strike="noStrike">
                <a:solidFill>
                  <a:schemeClr val="dk1"/>
                </a:solidFill>
                <a:latin typeface="Century Gothic"/>
                <a:ea typeface="Century Gothic"/>
                <a:cs typeface="Century Gothic"/>
                <a:sym typeface="Century Gothic"/>
              </a:rPr>
              <a:t>|</a:t>
            </a:r>
            <a:r>
              <a:rPr b="0" i="0" lang="en-CA" sz="1400" u="none" cap="none" strike="noStrike">
                <a:solidFill>
                  <a:srgbClr val="000000"/>
                </a:solidFill>
                <a:latin typeface="Century Gothic"/>
                <a:ea typeface="Century Gothic"/>
                <a:cs typeface="Century Gothic"/>
                <a:sym typeface="Century Gothic"/>
              </a:rPr>
              <a:t>Conclusion</a:t>
            </a:r>
            <a:endParaRPr b="0" i="0" sz="1400" u="none" cap="none" strike="noStrike">
              <a:solidFill>
                <a:srgbClr val="000000"/>
              </a:solidFill>
              <a:latin typeface="Century Gothic"/>
              <a:ea typeface="Century Gothic"/>
              <a:cs typeface="Century Gothic"/>
              <a:sym typeface="Century Gothic"/>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_1">
  <p:cSld name="5_Title Slide_1">
    <p:spTree>
      <p:nvGrpSpPr>
        <p:cNvPr id="39" name="Shape 39"/>
        <p:cNvGrpSpPr/>
        <p:nvPr/>
      </p:nvGrpSpPr>
      <p:grpSpPr>
        <a:xfrm>
          <a:off x="0" y="0"/>
          <a:ext cx="0" cy="0"/>
          <a:chOff x="0" y="0"/>
          <a:chExt cx="0" cy="0"/>
        </a:xfrm>
      </p:grpSpPr>
      <p:cxnSp>
        <p:nvCxnSpPr>
          <p:cNvPr id="40" name="Google Shape;40;p9"/>
          <p:cNvCxnSpPr/>
          <p:nvPr/>
        </p:nvCxnSpPr>
        <p:spPr>
          <a:xfrm>
            <a:off x="295835" y="6293224"/>
            <a:ext cx="11600400" cy="0"/>
          </a:xfrm>
          <a:prstGeom prst="straightConnector1">
            <a:avLst/>
          </a:prstGeom>
          <a:noFill/>
          <a:ln cap="flat" cmpd="sng" w="19050">
            <a:solidFill>
              <a:srgbClr val="073763"/>
            </a:solidFill>
            <a:prstDash val="solid"/>
            <a:miter lim="800000"/>
            <a:headEnd len="sm" w="sm" type="none"/>
            <a:tailEnd len="sm" w="sm" type="none"/>
          </a:ln>
        </p:spPr>
      </p:cxnSp>
      <p:cxnSp>
        <p:nvCxnSpPr>
          <p:cNvPr id="41" name="Google Shape;41;p9"/>
          <p:cNvCxnSpPr/>
          <p:nvPr/>
        </p:nvCxnSpPr>
        <p:spPr>
          <a:xfrm>
            <a:off x="295835" y="770966"/>
            <a:ext cx="11600400" cy="0"/>
          </a:xfrm>
          <a:prstGeom prst="straightConnector1">
            <a:avLst/>
          </a:prstGeom>
          <a:noFill/>
          <a:ln cap="flat" cmpd="sng" w="19050">
            <a:solidFill>
              <a:srgbClr val="073763"/>
            </a:solidFill>
            <a:prstDash val="solid"/>
            <a:miter lim="800000"/>
            <a:headEnd len="sm" w="sm" type="none"/>
            <a:tailEnd len="sm" w="sm" type="none"/>
          </a:ln>
        </p:spPr>
      </p:cxnSp>
      <p:sp>
        <p:nvSpPr>
          <p:cNvPr id="42" name="Google Shape;42;p9"/>
          <p:cNvSpPr/>
          <p:nvPr/>
        </p:nvSpPr>
        <p:spPr>
          <a:xfrm>
            <a:off x="295835" y="6293224"/>
            <a:ext cx="11600400" cy="564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CA" sz="1400" u="none" cap="none" strike="noStrike">
                <a:solidFill>
                  <a:schemeClr val="dk1"/>
                </a:solidFill>
                <a:latin typeface="Century Gothic"/>
                <a:ea typeface="Century Gothic"/>
                <a:cs typeface="Century Gothic"/>
                <a:sym typeface="Century Gothic"/>
              </a:rPr>
              <a:t>Introduction | Issues Analysis | Objective | Recommendations | Implementation | </a:t>
            </a:r>
            <a:r>
              <a:rPr b="0" i="0" lang="en-CA" sz="1400" u="none" cap="none" strike="noStrike">
                <a:solidFill>
                  <a:srgbClr val="000000"/>
                </a:solidFill>
                <a:latin typeface="Century Gothic"/>
                <a:ea typeface="Century Gothic"/>
                <a:cs typeface="Century Gothic"/>
                <a:sym typeface="Century Gothic"/>
              </a:rPr>
              <a:t>Risks and Mitigations </a:t>
            </a:r>
            <a:r>
              <a:rPr b="0" i="0" lang="en-CA" sz="1400" u="none" cap="none" strike="noStrike">
                <a:solidFill>
                  <a:schemeClr val="dk1"/>
                </a:solidFill>
                <a:latin typeface="Century Gothic"/>
                <a:ea typeface="Century Gothic"/>
                <a:cs typeface="Century Gothic"/>
                <a:sym typeface="Century Gothic"/>
              </a:rPr>
              <a:t>|</a:t>
            </a:r>
            <a:r>
              <a:rPr b="1" i="0" lang="en-CA" sz="1400" u="none" cap="none" strike="noStrike">
                <a:solidFill>
                  <a:srgbClr val="073763"/>
                </a:solidFill>
                <a:latin typeface="Century Gothic"/>
                <a:ea typeface="Century Gothic"/>
                <a:cs typeface="Century Gothic"/>
                <a:sym typeface="Century Gothic"/>
              </a:rPr>
              <a:t>Conclusion</a:t>
            </a:r>
            <a:endParaRPr b="1" i="0" sz="1400" u="none" cap="none" strike="noStrike">
              <a:solidFill>
                <a:srgbClr val="073763"/>
              </a:solidFill>
              <a:latin typeface="Century Gothic"/>
              <a:ea typeface="Century Gothic"/>
              <a:cs typeface="Century Gothic"/>
              <a:sym typeface="Century Gothic"/>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43" name="Shape 43"/>
        <p:cNvGrpSpPr/>
        <p:nvPr/>
      </p:nvGrpSpPr>
      <p:grpSpPr>
        <a:xfrm>
          <a:off x="0" y="0"/>
          <a:ext cx="0" cy="0"/>
          <a:chOff x="0" y="0"/>
          <a:chExt cx="0" cy="0"/>
        </a:xfrm>
      </p:grpSpPr>
      <p:sp>
        <p:nvSpPr>
          <p:cNvPr id="44" name="Google Shape;44;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entury Gothic"/>
              <a:buNone/>
              <a:defRPr b="0" i="0" sz="44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entury Gothic"/>
                <a:ea typeface="Century Gothic"/>
                <a:cs typeface="Century Gothic"/>
                <a:sym typeface="Century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entury Gothic"/>
                <a:ea typeface="Century Gothic"/>
                <a:cs typeface="Century Gothic"/>
                <a:sym typeface="Century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entury Gothic"/>
                <a:ea typeface="Century Gothic"/>
                <a:cs typeface="Century Gothic"/>
                <a:sym typeface="Century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2" name="Shape 102"/>
        <p:cNvGrpSpPr/>
        <p:nvPr/>
      </p:nvGrpSpPr>
      <p:grpSpPr>
        <a:xfrm>
          <a:off x="0" y="0"/>
          <a:ext cx="0" cy="0"/>
          <a:chOff x="0" y="0"/>
          <a:chExt cx="0" cy="0"/>
        </a:xfrm>
      </p:grpSpPr>
      <p:sp>
        <p:nvSpPr>
          <p:cNvPr id="103" name="Google Shape;103;p19"/>
          <p:cNvSpPr txBox="1"/>
          <p:nvPr>
            <p:ph type="title"/>
          </p:nvPr>
        </p:nvSpPr>
        <p:spPr>
          <a:xfrm>
            <a:off x="1424133" y="1244600"/>
            <a:ext cx="9396300" cy="643200"/>
          </a:xfrm>
          <a:prstGeom prst="rect">
            <a:avLst/>
          </a:prstGeom>
          <a:noFill/>
          <a:ln>
            <a:noFill/>
          </a:ln>
        </p:spPr>
        <p:txBody>
          <a:bodyPr anchorCtr="0" anchor="t" bIns="121900" lIns="121900" spcFirstLastPara="1" rIns="121900" wrap="square" tIns="121900">
            <a:noAutofit/>
          </a:bodyPr>
          <a:lstStyle>
            <a:lvl1pPr lvl="0" rtl="0" algn="ctr">
              <a:spcBef>
                <a:spcPts val="0"/>
              </a:spcBef>
              <a:spcAft>
                <a:spcPts val="0"/>
              </a:spcAft>
              <a:buClr>
                <a:srgbClr val="FFFFFF"/>
              </a:buClr>
              <a:buSzPts val="3200"/>
              <a:buFont typeface="Proxima Nova Semibold"/>
              <a:buNone/>
              <a:defRPr sz="32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3200"/>
              <a:buFont typeface="Proxima Nova Semibold"/>
              <a:buNone/>
              <a:defRPr sz="32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3200"/>
              <a:buFont typeface="Proxima Nova Semibold"/>
              <a:buNone/>
              <a:defRPr sz="32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3200"/>
              <a:buFont typeface="Proxima Nova Semibold"/>
              <a:buNone/>
              <a:defRPr sz="32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3200"/>
              <a:buFont typeface="Proxima Nova Semibold"/>
              <a:buNone/>
              <a:defRPr sz="32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3200"/>
              <a:buFont typeface="Proxima Nova Semibold"/>
              <a:buNone/>
              <a:defRPr sz="32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3200"/>
              <a:buFont typeface="Proxima Nova Semibold"/>
              <a:buNone/>
              <a:defRPr sz="32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3200"/>
              <a:buFont typeface="Proxima Nova Semibold"/>
              <a:buNone/>
              <a:defRPr sz="32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3200"/>
              <a:buFont typeface="Proxima Nova Semibold"/>
              <a:buNone/>
              <a:defRPr sz="3200">
                <a:solidFill>
                  <a:srgbClr val="FFFFFF"/>
                </a:solidFill>
                <a:latin typeface="Proxima Nova Semibold"/>
                <a:ea typeface="Proxima Nova Semibold"/>
                <a:cs typeface="Proxima Nova Semibold"/>
                <a:sym typeface="Proxima Nova Semibold"/>
              </a:defRPr>
            </a:lvl9pPr>
          </a:lstStyle>
          <a:p/>
        </p:txBody>
      </p:sp>
      <p:sp>
        <p:nvSpPr>
          <p:cNvPr id="104" name="Google Shape;104;p19"/>
          <p:cNvSpPr txBox="1"/>
          <p:nvPr>
            <p:ph idx="1" type="body"/>
          </p:nvPr>
        </p:nvSpPr>
        <p:spPr>
          <a:xfrm>
            <a:off x="1424133" y="2260600"/>
            <a:ext cx="9396300" cy="3336000"/>
          </a:xfrm>
          <a:prstGeom prst="rect">
            <a:avLst/>
          </a:prstGeom>
          <a:noFill/>
          <a:ln>
            <a:noFill/>
          </a:ln>
        </p:spPr>
        <p:txBody>
          <a:bodyPr anchorCtr="0" anchor="t" bIns="121900" lIns="121900" spcFirstLastPara="1" rIns="121900" wrap="square" tIns="121900">
            <a:noAutofit/>
          </a:bodyPr>
          <a:lstStyle>
            <a:lvl1pPr indent="-323850" lvl="0" marL="457200" rtl="0">
              <a:lnSpc>
                <a:spcPct val="115000"/>
              </a:lnSpc>
              <a:spcBef>
                <a:spcPts val="0"/>
              </a:spcBef>
              <a:spcAft>
                <a:spcPts val="0"/>
              </a:spcAft>
              <a:buClr>
                <a:srgbClr val="435D74"/>
              </a:buClr>
              <a:buSzPts val="1500"/>
              <a:buFont typeface="Proxima Nova"/>
              <a:buChar char="●"/>
              <a:defRPr sz="1500">
                <a:solidFill>
                  <a:srgbClr val="435D74"/>
                </a:solidFill>
                <a:latin typeface="Proxima Nova"/>
                <a:ea typeface="Proxima Nova"/>
                <a:cs typeface="Proxima Nova"/>
                <a:sym typeface="Proxima Nova"/>
              </a:defRPr>
            </a:lvl1pPr>
            <a:lvl2pPr indent="-323850" lvl="1" marL="914400" rtl="0">
              <a:lnSpc>
                <a:spcPct val="115000"/>
              </a:lnSpc>
              <a:spcBef>
                <a:spcPts val="0"/>
              </a:spcBef>
              <a:spcAft>
                <a:spcPts val="0"/>
              </a:spcAft>
              <a:buClr>
                <a:srgbClr val="435D74"/>
              </a:buClr>
              <a:buSzPts val="1500"/>
              <a:buFont typeface="Proxima Nova"/>
              <a:buChar char="○"/>
              <a:defRPr sz="1500">
                <a:solidFill>
                  <a:srgbClr val="435D74"/>
                </a:solidFill>
                <a:latin typeface="Proxima Nova"/>
                <a:ea typeface="Proxima Nova"/>
                <a:cs typeface="Proxima Nova"/>
                <a:sym typeface="Proxima Nova"/>
              </a:defRPr>
            </a:lvl2pPr>
            <a:lvl3pPr indent="-323850" lvl="2" marL="1371600" rtl="0">
              <a:lnSpc>
                <a:spcPct val="115000"/>
              </a:lnSpc>
              <a:spcBef>
                <a:spcPts val="0"/>
              </a:spcBef>
              <a:spcAft>
                <a:spcPts val="0"/>
              </a:spcAft>
              <a:buClr>
                <a:srgbClr val="435D74"/>
              </a:buClr>
              <a:buSzPts val="1500"/>
              <a:buFont typeface="Proxima Nova"/>
              <a:buChar char="■"/>
              <a:defRPr sz="1500">
                <a:solidFill>
                  <a:srgbClr val="435D74"/>
                </a:solidFill>
                <a:latin typeface="Proxima Nova"/>
                <a:ea typeface="Proxima Nova"/>
                <a:cs typeface="Proxima Nova"/>
                <a:sym typeface="Proxima Nova"/>
              </a:defRPr>
            </a:lvl3pPr>
            <a:lvl4pPr indent="-323850" lvl="3" marL="1828800" rtl="0">
              <a:lnSpc>
                <a:spcPct val="115000"/>
              </a:lnSpc>
              <a:spcBef>
                <a:spcPts val="0"/>
              </a:spcBef>
              <a:spcAft>
                <a:spcPts val="0"/>
              </a:spcAft>
              <a:buClr>
                <a:srgbClr val="435D74"/>
              </a:buClr>
              <a:buSzPts val="1500"/>
              <a:buFont typeface="Proxima Nova"/>
              <a:buChar char="●"/>
              <a:defRPr sz="1500">
                <a:solidFill>
                  <a:srgbClr val="435D74"/>
                </a:solidFill>
                <a:latin typeface="Proxima Nova"/>
                <a:ea typeface="Proxima Nova"/>
                <a:cs typeface="Proxima Nova"/>
                <a:sym typeface="Proxima Nova"/>
              </a:defRPr>
            </a:lvl4pPr>
            <a:lvl5pPr indent="-323850" lvl="4" marL="2286000" rtl="0">
              <a:lnSpc>
                <a:spcPct val="115000"/>
              </a:lnSpc>
              <a:spcBef>
                <a:spcPts val="0"/>
              </a:spcBef>
              <a:spcAft>
                <a:spcPts val="0"/>
              </a:spcAft>
              <a:buClr>
                <a:srgbClr val="435D74"/>
              </a:buClr>
              <a:buSzPts val="1500"/>
              <a:buFont typeface="Proxima Nova"/>
              <a:buChar char="○"/>
              <a:defRPr sz="1500">
                <a:solidFill>
                  <a:srgbClr val="435D74"/>
                </a:solidFill>
                <a:latin typeface="Proxima Nova"/>
                <a:ea typeface="Proxima Nova"/>
                <a:cs typeface="Proxima Nova"/>
                <a:sym typeface="Proxima Nova"/>
              </a:defRPr>
            </a:lvl5pPr>
            <a:lvl6pPr indent="-323850" lvl="5" marL="2743200" rtl="0">
              <a:lnSpc>
                <a:spcPct val="115000"/>
              </a:lnSpc>
              <a:spcBef>
                <a:spcPts val="0"/>
              </a:spcBef>
              <a:spcAft>
                <a:spcPts val="0"/>
              </a:spcAft>
              <a:buClr>
                <a:srgbClr val="435D74"/>
              </a:buClr>
              <a:buSzPts val="1500"/>
              <a:buFont typeface="Proxima Nova"/>
              <a:buChar char="■"/>
              <a:defRPr sz="1500">
                <a:solidFill>
                  <a:srgbClr val="435D74"/>
                </a:solidFill>
                <a:latin typeface="Proxima Nova"/>
                <a:ea typeface="Proxima Nova"/>
                <a:cs typeface="Proxima Nova"/>
                <a:sym typeface="Proxima Nova"/>
              </a:defRPr>
            </a:lvl6pPr>
            <a:lvl7pPr indent="-323850" lvl="6" marL="3200400" rtl="0">
              <a:lnSpc>
                <a:spcPct val="115000"/>
              </a:lnSpc>
              <a:spcBef>
                <a:spcPts val="0"/>
              </a:spcBef>
              <a:spcAft>
                <a:spcPts val="0"/>
              </a:spcAft>
              <a:buClr>
                <a:srgbClr val="435D74"/>
              </a:buClr>
              <a:buSzPts val="1500"/>
              <a:buFont typeface="Proxima Nova"/>
              <a:buChar char="●"/>
              <a:defRPr sz="1500">
                <a:solidFill>
                  <a:srgbClr val="435D74"/>
                </a:solidFill>
                <a:latin typeface="Proxima Nova"/>
                <a:ea typeface="Proxima Nova"/>
                <a:cs typeface="Proxima Nova"/>
                <a:sym typeface="Proxima Nova"/>
              </a:defRPr>
            </a:lvl7pPr>
            <a:lvl8pPr indent="-323850" lvl="7" marL="3657600" rtl="0">
              <a:lnSpc>
                <a:spcPct val="115000"/>
              </a:lnSpc>
              <a:spcBef>
                <a:spcPts val="0"/>
              </a:spcBef>
              <a:spcAft>
                <a:spcPts val="0"/>
              </a:spcAft>
              <a:buClr>
                <a:srgbClr val="435D74"/>
              </a:buClr>
              <a:buSzPts val="1500"/>
              <a:buFont typeface="Proxima Nova"/>
              <a:buChar char="○"/>
              <a:defRPr sz="1500">
                <a:solidFill>
                  <a:srgbClr val="435D74"/>
                </a:solidFill>
                <a:latin typeface="Proxima Nova"/>
                <a:ea typeface="Proxima Nova"/>
                <a:cs typeface="Proxima Nova"/>
                <a:sym typeface="Proxima Nova"/>
              </a:defRPr>
            </a:lvl8pPr>
            <a:lvl9pPr indent="-323850" lvl="8" marL="4114800" rtl="0">
              <a:lnSpc>
                <a:spcPct val="115000"/>
              </a:lnSpc>
              <a:spcBef>
                <a:spcPts val="0"/>
              </a:spcBef>
              <a:spcAft>
                <a:spcPts val="0"/>
              </a:spcAft>
              <a:buClr>
                <a:srgbClr val="435D74"/>
              </a:buClr>
              <a:buSzPts val="1500"/>
              <a:buFont typeface="Proxima Nova"/>
              <a:buChar char="■"/>
              <a:defRPr sz="15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hyperlink" Target="https://bit.ly/2ZjL1pd"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hyperlink" Target="https://chrome.google.com/webstore/detail/flaticon-for-gsuit-gslide/haekgjfnhhdkgfgmldhfokhmfkgmcib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p:nvPr/>
        </p:nvSpPr>
        <p:spPr>
          <a:xfrm>
            <a:off x="-6" y="10"/>
            <a:ext cx="12192000" cy="6858000"/>
          </a:xfrm>
          <a:prstGeom prst="rect">
            <a:avLst/>
          </a:prstGeom>
          <a:gradFill>
            <a:gsLst>
              <a:gs pos="0">
                <a:srgbClr val="D4E5F5"/>
              </a:gs>
              <a:gs pos="100000">
                <a:srgbClr val="70A4D5"/>
              </a:gs>
            </a:gsLst>
            <a:lin ang="5400012" scaled="0"/>
          </a:gradFill>
          <a:ln cap="flat" cmpd="sng" w="19050">
            <a:solidFill>
              <a:srgbClr val="007AFF"/>
            </a:solidFill>
            <a:prstDash val="solid"/>
            <a:miter lim="800000"/>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6600"/>
              <a:buFont typeface="Arial"/>
              <a:buNone/>
            </a:pPr>
            <a:r>
              <a:t/>
            </a:r>
            <a:endParaRPr i="0" sz="1600" u="none" cap="none" strike="noStrike">
              <a:solidFill>
                <a:schemeClr val="dk1"/>
              </a:solidFill>
              <a:latin typeface="Helvetica Neue"/>
              <a:ea typeface="Helvetica Neue"/>
              <a:cs typeface="Helvetica Neue"/>
              <a:sym typeface="Helvetica Neue"/>
            </a:endParaRPr>
          </a:p>
        </p:txBody>
      </p:sp>
      <p:cxnSp>
        <p:nvCxnSpPr>
          <p:cNvPr id="111" name="Google Shape;111;p21"/>
          <p:cNvCxnSpPr/>
          <p:nvPr/>
        </p:nvCxnSpPr>
        <p:spPr>
          <a:xfrm>
            <a:off x="4248300" y="4581300"/>
            <a:ext cx="3695400" cy="0"/>
          </a:xfrm>
          <a:prstGeom prst="straightConnector1">
            <a:avLst/>
          </a:prstGeom>
          <a:noFill/>
          <a:ln cap="flat" cmpd="sng" w="28575">
            <a:solidFill>
              <a:schemeClr val="lt1"/>
            </a:solidFill>
            <a:prstDash val="solid"/>
            <a:round/>
            <a:headEnd len="med" w="med" type="none"/>
            <a:tailEnd len="med" w="med" type="none"/>
          </a:ln>
        </p:spPr>
      </p:cxnSp>
      <p:pic>
        <p:nvPicPr>
          <p:cNvPr id="112" name="Google Shape;112;p21"/>
          <p:cNvPicPr preferRelativeResize="0"/>
          <p:nvPr/>
        </p:nvPicPr>
        <p:blipFill>
          <a:blip r:embed="rId3">
            <a:alphaModFix/>
          </a:blip>
          <a:stretch>
            <a:fillRect/>
          </a:stretch>
        </p:blipFill>
        <p:spPr>
          <a:xfrm>
            <a:off x="4902600" y="700850"/>
            <a:ext cx="2386800" cy="2371800"/>
          </a:xfrm>
          <a:prstGeom prst="roundRect">
            <a:avLst>
              <a:gd fmla="val 16667" name="adj"/>
            </a:avLst>
          </a:prstGeom>
          <a:gradFill>
            <a:gsLst>
              <a:gs pos="0">
                <a:srgbClr val="D4E5F5"/>
              </a:gs>
              <a:gs pos="100000">
                <a:srgbClr val="70A4D5"/>
              </a:gs>
            </a:gsLst>
            <a:lin ang="5400012" scaled="0"/>
          </a:gradFill>
          <a:ln>
            <a:noFill/>
          </a:ln>
        </p:spPr>
      </p:pic>
      <p:sp>
        <p:nvSpPr>
          <p:cNvPr id="113" name="Google Shape;113;p21"/>
          <p:cNvSpPr txBox="1"/>
          <p:nvPr/>
        </p:nvSpPr>
        <p:spPr>
          <a:xfrm>
            <a:off x="4299600" y="3319675"/>
            <a:ext cx="35928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CA" sz="6000">
                <a:solidFill>
                  <a:schemeClr val="lt1"/>
                </a:solidFill>
                <a:latin typeface="Inter"/>
                <a:ea typeface="Inter"/>
                <a:cs typeface="Inter"/>
                <a:sym typeface="Inter"/>
              </a:rPr>
              <a:t>Horizon</a:t>
            </a:r>
            <a:endParaRPr sz="2800">
              <a:solidFill>
                <a:schemeClr val="dk1"/>
              </a:solidFill>
              <a:latin typeface="Century Gothic"/>
              <a:ea typeface="Century Gothic"/>
              <a:cs typeface="Century Gothic"/>
              <a:sym typeface="Century Gothic"/>
            </a:endParaRPr>
          </a:p>
        </p:txBody>
      </p:sp>
      <p:sp>
        <p:nvSpPr>
          <p:cNvPr id="114" name="Google Shape;114;p21"/>
          <p:cNvSpPr txBox="1"/>
          <p:nvPr/>
        </p:nvSpPr>
        <p:spPr>
          <a:xfrm>
            <a:off x="3989400" y="4845050"/>
            <a:ext cx="4213200" cy="44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CA" sz="2100">
                <a:solidFill>
                  <a:schemeClr val="lt1"/>
                </a:solidFill>
                <a:latin typeface="Inter"/>
                <a:ea typeface="Inter"/>
                <a:cs typeface="Inter"/>
                <a:sym typeface="Inter"/>
              </a:rPr>
              <a:t>Fast. Simple. Smart.</a:t>
            </a:r>
            <a:endParaRPr b="1" sz="2100">
              <a:solidFill>
                <a:schemeClr val="lt1"/>
              </a:solidFill>
              <a:latin typeface="Inter"/>
              <a:ea typeface="Inter"/>
              <a:cs typeface="Inter"/>
              <a:sym typeface="Inter"/>
            </a:endParaRPr>
          </a:p>
          <a:p>
            <a:pPr indent="0" lvl="0" marL="0" rtl="0" algn="ctr">
              <a:spcBef>
                <a:spcPts val="0"/>
              </a:spcBef>
              <a:spcAft>
                <a:spcPts val="0"/>
              </a:spcAft>
              <a:buNone/>
            </a:pPr>
            <a:r>
              <a:rPr b="1" lang="en-CA" sz="2100">
                <a:solidFill>
                  <a:schemeClr val="lt1"/>
                </a:solidFill>
                <a:latin typeface="Inter"/>
                <a:ea typeface="Inter"/>
                <a:cs typeface="Inter"/>
                <a:sym typeface="Inter"/>
              </a:rPr>
              <a:t>Plan Beyond Your Horizon.</a:t>
            </a:r>
            <a:endParaRPr b="1" sz="2100">
              <a:solidFill>
                <a:schemeClr val="lt1"/>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0"/>
          <p:cNvSpPr/>
          <p:nvPr/>
        </p:nvSpPr>
        <p:spPr>
          <a:xfrm>
            <a:off x="-6" y="10"/>
            <a:ext cx="12192000" cy="6858000"/>
          </a:xfrm>
          <a:prstGeom prst="rect">
            <a:avLst/>
          </a:prstGeom>
          <a:gradFill>
            <a:gsLst>
              <a:gs pos="0">
                <a:srgbClr val="D4E5F5"/>
              </a:gs>
              <a:gs pos="100000">
                <a:srgbClr val="70A4D5"/>
              </a:gs>
            </a:gsLst>
            <a:lin ang="5400012" scaled="0"/>
          </a:gradFill>
          <a:ln cap="flat" cmpd="sng" w="19050">
            <a:solidFill>
              <a:srgbClr val="007AFF"/>
            </a:solidFill>
            <a:prstDash val="solid"/>
            <a:miter lim="800000"/>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6600"/>
              <a:buFont typeface="Arial"/>
              <a:buNone/>
            </a:pPr>
            <a:r>
              <a:t/>
            </a:r>
            <a:endParaRPr i="0" sz="1600" u="none" cap="none" strike="noStrike">
              <a:solidFill>
                <a:schemeClr val="dk1"/>
              </a:solidFill>
              <a:latin typeface="Helvetica Neue"/>
              <a:ea typeface="Helvetica Neue"/>
              <a:cs typeface="Helvetica Neue"/>
              <a:sym typeface="Helvetica Neue"/>
            </a:endParaRPr>
          </a:p>
        </p:txBody>
      </p:sp>
      <p:cxnSp>
        <p:nvCxnSpPr>
          <p:cNvPr id="203" name="Google Shape;203;p30"/>
          <p:cNvCxnSpPr/>
          <p:nvPr/>
        </p:nvCxnSpPr>
        <p:spPr>
          <a:xfrm>
            <a:off x="4248300" y="3863350"/>
            <a:ext cx="3695400" cy="0"/>
          </a:xfrm>
          <a:prstGeom prst="straightConnector1">
            <a:avLst/>
          </a:prstGeom>
          <a:noFill/>
          <a:ln cap="flat" cmpd="sng" w="28575">
            <a:solidFill>
              <a:schemeClr val="lt1"/>
            </a:solidFill>
            <a:prstDash val="solid"/>
            <a:round/>
            <a:headEnd len="med" w="med" type="none"/>
            <a:tailEnd len="med" w="med" type="none"/>
          </a:ln>
        </p:spPr>
      </p:cxnSp>
      <p:sp>
        <p:nvSpPr>
          <p:cNvPr id="204" name="Google Shape;204;p30"/>
          <p:cNvSpPr txBox="1"/>
          <p:nvPr/>
        </p:nvSpPr>
        <p:spPr>
          <a:xfrm>
            <a:off x="2895150" y="2545725"/>
            <a:ext cx="6401700" cy="1200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CA" sz="6600">
                <a:solidFill>
                  <a:schemeClr val="lt1"/>
                </a:solidFill>
                <a:latin typeface="Helvetica Neue"/>
                <a:ea typeface="Helvetica Neue"/>
                <a:cs typeface="Helvetica Neue"/>
                <a:sym typeface="Helvetica Neue"/>
              </a:rPr>
              <a:t>Prototype</a:t>
            </a:r>
            <a:endParaRPr sz="2800">
              <a:solidFill>
                <a:schemeClr val="dk1"/>
              </a:solidFill>
              <a:latin typeface="Century Gothic"/>
              <a:ea typeface="Century Gothic"/>
              <a:cs typeface="Century Gothic"/>
              <a:sym typeface="Century Gothic"/>
            </a:endParaRPr>
          </a:p>
        </p:txBody>
      </p:sp>
      <p:cxnSp>
        <p:nvCxnSpPr>
          <p:cNvPr id="205" name="Google Shape;205;p30"/>
          <p:cNvCxnSpPr/>
          <p:nvPr/>
        </p:nvCxnSpPr>
        <p:spPr>
          <a:xfrm>
            <a:off x="555000" y="6271354"/>
            <a:ext cx="11082000" cy="19200"/>
          </a:xfrm>
          <a:prstGeom prst="straightConnector1">
            <a:avLst/>
          </a:prstGeom>
          <a:noFill/>
          <a:ln cap="flat" cmpd="sng" w="9525">
            <a:solidFill>
              <a:schemeClr val="dk2"/>
            </a:solidFill>
            <a:prstDash val="solid"/>
            <a:round/>
            <a:headEnd len="sm" w="sm" type="none"/>
            <a:tailEnd len="sm" w="sm" type="none"/>
          </a:ln>
        </p:spPr>
      </p:cxnSp>
      <p:sp>
        <p:nvSpPr>
          <p:cNvPr id="206" name="Google Shape;206;p30"/>
          <p:cNvSpPr txBox="1"/>
          <p:nvPr/>
        </p:nvSpPr>
        <p:spPr>
          <a:xfrm>
            <a:off x="830400" y="6357150"/>
            <a:ext cx="10531200" cy="377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CA" sz="1400" u="none" cap="none" strike="noStrike">
                <a:solidFill>
                  <a:srgbClr val="000000"/>
                </a:solidFill>
                <a:latin typeface="Helvetica Neue"/>
                <a:ea typeface="Helvetica Neue"/>
                <a:cs typeface="Helvetica Neue"/>
                <a:sym typeface="Helvetica Neue"/>
              </a:rPr>
              <a:t>Introduction |</a:t>
            </a:r>
            <a:r>
              <a:rPr b="1" i="0" lang="en-CA" sz="1400" u="none" cap="none" strike="noStrike">
                <a:solidFill>
                  <a:srgbClr val="FFFFFF"/>
                </a:solidFill>
                <a:latin typeface="Helvetica Neue"/>
                <a:ea typeface="Helvetica Neue"/>
                <a:cs typeface="Helvetica Neue"/>
                <a:sym typeface="Helvetica Neue"/>
              </a:rPr>
              <a:t> </a:t>
            </a:r>
            <a:r>
              <a:rPr i="0" lang="en-CA" sz="1400" u="none" cap="none" strike="noStrike">
                <a:solidFill>
                  <a:srgbClr val="000000"/>
                </a:solidFill>
                <a:latin typeface="Helvetica Neue"/>
                <a:ea typeface="Helvetica Neue"/>
                <a:cs typeface="Helvetica Neue"/>
                <a:sym typeface="Helvetica Neue"/>
              </a:rPr>
              <a:t>Issues Analysis | </a:t>
            </a:r>
            <a:r>
              <a:rPr b="1" lang="en-CA">
                <a:solidFill>
                  <a:srgbClr val="212121"/>
                </a:solidFill>
                <a:latin typeface="Helvetica Neue"/>
                <a:ea typeface="Helvetica Neue"/>
                <a:cs typeface="Helvetica Neue"/>
                <a:sym typeface="Helvetica Neue"/>
              </a:rPr>
              <a:t>Solution </a:t>
            </a:r>
            <a:r>
              <a:rPr lang="en-CA">
                <a:solidFill>
                  <a:schemeClr val="dk1"/>
                </a:solidFill>
                <a:latin typeface="Helvetica Neue"/>
                <a:ea typeface="Helvetica Neue"/>
                <a:cs typeface="Helvetica Neue"/>
                <a:sym typeface="Helvetica Neue"/>
              </a:rPr>
              <a:t>| Conclusion</a:t>
            </a:r>
            <a:endParaRPr i="0" sz="1400" u="none" cap="none" strike="noStrike">
              <a:solidFill>
                <a:srgbClr val="000000"/>
              </a:solidFill>
              <a:latin typeface="Helvetica Neue"/>
              <a:ea typeface="Helvetica Neue"/>
              <a:cs typeface="Helvetica Neue"/>
              <a:sym typeface="Helvetica Neue"/>
            </a:endParaRPr>
          </a:p>
        </p:txBody>
      </p:sp>
      <p:pic>
        <p:nvPicPr>
          <p:cNvPr id="207" name="Google Shape;207;p30"/>
          <p:cNvPicPr preferRelativeResize="0"/>
          <p:nvPr/>
        </p:nvPicPr>
        <p:blipFill>
          <a:blip r:embed="rId3">
            <a:alphaModFix/>
          </a:blip>
          <a:stretch>
            <a:fillRect/>
          </a:stretch>
        </p:blipFill>
        <p:spPr>
          <a:xfrm>
            <a:off x="11361600" y="114000"/>
            <a:ext cx="546300" cy="543000"/>
          </a:xfrm>
          <a:prstGeom prst="roundRect">
            <a:avLst>
              <a:gd fmla="val 16667" name="adj"/>
            </a:avLst>
          </a:prstGeom>
          <a:gradFill>
            <a:gsLst>
              <a:gs pos="0">
                <a:srgbClr val="D4E5F5"/>
              </a:gs>
              <a:gs pos="100000">
                <a:srgbClr val="70A4D5"/>
              </a:gs>
            </a:gsLst>
            <a:lin ang="5400012" scaled="0"/>
          </a:grad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0B0C7"/>
        </a:solidFill>
      </p:bgPr>
    </p:bg>
    <p:spTree>
      <p:nvGrpSpPr>
        <p:cNvPr id="211" name="Shape 211"/>
        <p:cNvGrpSpPr/>
        <p:nvPr/>
      </p:nvGrpSpPr>
      <p:grpSpPr>
        <a:xfrm>
          <a:off x="0" y="0"/>
          <a:ext cx="0" cy="0"/>
          <a:chOff x="0" y="0"/>
          <a:chExt cx="0" cy="0"/>
        </a:xfrm>
      </p:grpSpPr>
      <p:sp>
        <p:nvSpPr>
          <p:cNvPr id="212" name="Google Shape;212;p31"/>
          <p:cNvSpPr/>
          <p:nvPr/>
        </p:nvSpPr>
        <p:spPr>
          <a:xfrm>
            <a:off x="2117850" y="2478000"/>
            <a:ext cx="7956300" cy="1902000"/>
          </a:xfrm>
          <a:prstGeom prst="rect">
            <a:avLst/>
          </a:prstGeom>
          <a:noFill/>
          <a:ln cap="flat" cmpd="sng" w="2857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6600"/>
              <a:buFont typeface="Arial"/>
              <a:buNone/>
            </a:pPr>
            <a:r>
              <a:rPr b="1" i="0" lang="en-CA" sz="6600" u="none" cap="none" strike="noStrike">
                <a:solidFill>
                  <a:schemeClr val="lt1"/>
                </a:solidFill>
                <a:latin typeface="Century Gothic"/>
                <a:ea typeface="Century Gothic"/>
                <a:cs typeface="Century Gothic"/>
                <a:sym typeface="Century Gothic"/>
              </a:rPr>
              <a:t>Conclusion</a:t>
            </a:r>
            <a:endParaRPr b="0" i="0" sz="1400" u="none" cap="none" strike="noStrike">
              <a:solidFill>
                <a:srgbClr val="000000"/>
              </a:solidFill>
              <a:latin typeface="Arial"/>
              <a:ea typeface="Arial"/>
              <a:cs typeface="Arial"/>
              <a:sym typeface="Arial"/>
            </a:endParaRPr>
          </a:p>
        </p:txBody>
      </p:sp>
      <p:sp>
        <p:nvSpPr>
          <p:cNvPr id="213" name="Google Shape;213;p31"/>
          <p:cNvSpPr/>
          <p:nvPr/>
        </p:nvSpPr>
        <p:spPr>
          <a:xfrm>
            <a:off x="2635500" y="2478000"/>
            <a:ext cx="6921000" cy="1902000"/>
          </a:xfrm>
          <a:prstGeom prst="rect">
            <a:avLst/>
          </a:prstGeom>
          <a:noFill/>
          <a:ln cap="flat" cmpd="sng" w="2857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6600"/>
              <a:buFont typeface="Arial"/>
              <a:buNone/>
            </a:pPr>
            <a:r>
              <a:rPr b="1" i="0" lang="en-CA" sz="6600" u="none" cap="none" strike="noStrike">
                <a:solidFill>
                  <a:schemeClr val="lt1"/>
                </a:solidFill>
                <a:latin typeface="Century Gothic"/>
                <a:ea typeface="Century Gothic"/>
                <a:cs typeface="Century Gothic"/>
                <a:sym typeface="Century Gothic"/>
              </a:rPr>
              <a:t>Implementation</a:t>
            </a:r>
            <a:endParaRPr b="0" i="0" sz="1400" u="none" cap="none" strike="noStrike">
              <a:solidFill>
                <a:srgbClr val="000000"/>
              </a:solidFill>
              <a:latin typeface="Arial"/>
              <a:ea typeface="Arial"/>
              <a:cs typeface="Arial"/>
              <a:sym typeface="Arial"/>
            </a:endParaRPr>
          </a:p>
        </p:txBody>
      </p:sp>
      <p:sp>
        <p:nvSpPr>
          <p:cNvPr id="214" name="Google Shape;214;p31"/>
          <p:cNvSpPr/>
          <p:nvPr/>
        </p:nvSpPr>
        <p:spPr>
          <a:xfrm>
            <a:off x="2077800" y="2478000"/>
            <a:ext cx="8036400" cy="1902000"/>
          </a:xfrm>
          <a:prstGeom prst="rect">
            <a:avLst/>
          </a:prstGeom>
          <a:noFill/>
          <a:ln cap="flat" cmpd="sng" w="2857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6600"/>
              <a:buFont typeface="Arial"/>
              <a:buNone/>
            </a:pPr>
            <a:r>
              <a:rPr b="1" i="0" lang="en-CA" sz="6600" u="none" cap="none" strike="noStrike">
                <a:solidFill>
                  <a:schemeClr val="lt1"/>
                </a:solidFill>
                <a:latin typeface="Century Gothic"/>
                <a:ea typeface="Century Gothic"/>
                <a:cs typeface="Century Gothic"/>
                <a:sym typeface="Century Gothic"/>
              </a:rPr>
              <a:t>Recommendations</a:t>
            </a:r>
            <a:endParaRPr b="0" i="0" sz="1400" u="none" cap="none" strike="noStrike">
              <a:solidFill>
                <a:srgbClr val="000000"/>
              </a:solidFill>
              <a:latin typeface="Arial"/>
              <a:ea typeface="Arial"/>
              <a:cs typeface="Arial"/>
              <a:sym typeface="Arial"/>
            </a:endParaRPr>
          </a:p>
        </p:txBody>
      </p:sp>
      <p:sp>
        <p:nvSpPr>
          <p:cNvPr id="215" name="Google Shape;215;p31"/>
          <p:cNvSpPr/>
          <p:nvPr/>
        </p:nvSpPr>
        <p:spPr>
          <a:xfrm>
            <a:off x="2965650" y="2478000"/>
            <a:ext cx="6260700" cy="1902000"/>
          </a:xfrm>
          <a:prstGeom prst="rect">
            <a:avLst/>
          </a:prstGeom>
          <a:noFill/>
          <a:ln cap="flat" cmpd="sng" w="2857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6600"/>
              <a:buFont typeface="Arial"/>
              <a:buNone/>
            </a:pPr>
            <a:r>
              <a:rPr b="1" i="0" lang="en-CA" sz="6600" u="none" cap="none" strike="noStrike">
                <a:solidFill>
                  <a:schemeClr val="lt1"/>
                </a:solidFill>
                <a:latin typeface="Century Gothic"/>
                <a:ea typeface="Century Gothic"/>
                <a:cs typeface="Century Gothic"/>
                <a:sym typeface="Century Gothic"/>
              </a:rPr>
              <a:t>Objective</a:t>
            </a:r>
            <a:endParaRPr b="0" i="0" sz="1400" u="none" cap="none" strike="noStrike">
              <a:solidFill>
                <a:srgbClr val="000000"/>
              </a:solidFill>
              <a:latin typeface="Arial"/>
              <a:ea typeface="Arial"/>
              <a:cs typeface="Arial"/>
              <a:sym typeface="Arial"/>
            </a:endParaRPr>
          </a:p>
        </p:txBody>
      </p:sp>
      <p:sp>
        <p:nvSpPr>
          <p:cNvPr id="216" name="Google Shape;216;p31"/>
          <p:cNvSpPr/>
          <p:nvPr/>
        </p:nvSpPr>
        <p:spPr>
          <a:xfrm>
            <a:off x="0" y="0"/>
            <a:ext cx="12192000" cy="6858000"/>
          </a:xfrm>
          <a:prstGeom prst="rect">
            <a:avLst/>
          </a:prstGeom>
          <a:solidFill>
            <a:srgbClr val="90B0C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entury Gothic"/>
              <a:ea typeface="Century Gothic"/>
              <a:cs typeface="Century Gothic"/>
              <a:sym typeface="Century Gothic"/>
            </a:endParaRPr>
          </a:p>
        </p:txBody>
      </p:sp>
      <p:sp>
        <p:nvSpPr>
          <p:cNvPr id="217" name="Google Shape;217;p31"/>
          <p:cNvSpPr/>
          <p:nvPr/>
        </p:nvSpPr>
        <p:spPr>
          <a:xfrm>
            <a:off x="2117850" y="2478000"/>
            <a:ext cx="7956300" cy="1902000"/>
          </a:xfrm>
          <a:prstGeom prst="rect">
            <a:avLst/>
          </a:prstGeom>
          <a:noFill/>
          <a:ln cap="flat" cmpd="sng" w="2857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6600"/>
              <a:buFont typeface="Arial"/>
              <a:buNone/>
            </a:pPr>
            <a:r>
              <a:rPr b="1" lang="en-CA" sz="6600">
                <a:solidFill>
                  <a:schemeClr val="lt1"/>
                </a:solidFill>
                <a:latin typeface="Helvetica Neue"/>
                <a:ea typeface="Helvetica Neue"/>
                <a:cs typeface="Helvetica Neue"/>
                <a:sym typeface="Helvetica Neue"/>
              </a:rPr>
              <a:t>Thank You</a:t>
            </a:r>
            <a:endParaRPr b="1" sz="6600">
              <a:solidFill>
                <a:schemeClr val="lt1"/>
              </a:solidFill>
              <a:latin typeface="Helvetica Neue"/>
              <a:ea typeface="Helvetica Neue"/>
              <a:cs typeface="Helvetica Neue"/>
              <a:sym typeface="Helvetica Neue"/>
            </a:endParaRPr>
          </a:p>
          <a:p>
            <a:pPr indent="0" lvl="0" marL="0" rtl="0" algn="ctr">
              <a:spcBef>
                <a:spcPts val="0"/>
              </a:spcBef>
              <a:spcAft>
                <a:spcPts val="0"/>
              </a:spcAft>
              <a:buClr>
                <a:schemeClr val="dk1"/>
              </a:buClr>
              <a:buSzPts val="6600"/>
              <a:buFont typeface="Arial"/>
              <a:buNone/>
            </a:pPr>
            <a:r>
              <a:rPr b="1" lang="en-CA" sz="2800">
                <a:solidFill>
                  <a:schemeClr val="lt1"/>
                </a:solidFill>
                <a:latin typeface="Helvetica Neue"/>
                <a:ea typeface="Helvetica Neue"/>
                <a:cs typeface="Helvetica Neue"/>
                <a:sym typeface="Helvetica Neue"/>
              </a:rPr>
              <a:t>Questions?</a:t>
            </a:r>
            <a:endParaRPr b="1" sz="6600">
              <a:solidFill>
                <a:schemeClr val="lt1"/>
              </a:solidFill>
              <a:latin typeface="Helvetica Neue"/>
              <a:ea typeface="Helvetica Neue"/>
              <a:cs typeface="Helvetica Neue"/>
              <a:sym typeface="Helvetica Neue"/>
            </a:endParaRPr>
          </a:p>
        </p:txBody>
      </p:sp>
      <p:sp>
        <p:nvSpPr>
          <p:cNvPr id="218" name="Google Shape;218;p31"/>
          <p:cNvSpPr txBox="1"/>
          <p:nvPr/>
        </p:nvSpPr>
        <p:spPr>
          <a:xfrm>
            <a:off x="830400" y="6357150"/>
            <a:ext cx="10531200" cy="377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CA" sz="1400" u="none" cap="none" strike="noStrike">
                <a:solidFill>
                  <a:srgbClr val="000000"/>
                </a:solidFill>
                <a:latin typeface="Helvetica Neue"/>
                <a:ea typeface="Helvetica Neue"/>
                <a:cs typeface="Helvetica Neue"/>
                <a:sym typeface="Helvetica Neue"/>
              </a:rPr>
              <a:t>Introduction |</a:t>
            </a:r>
            <a:r>
              <a:rPr b="1" i="0" lang="en-CA" sz="1400" u="none" cap="none" strike="noStrike">
                <a:solidFill>
                  <a:srgbClr val="FFFFFF"/>
                </a:solidFill>
                <a:latin typeface="Helvetica Neue"/>
                <a:ea typeface="Helvetica Neue"/>
                <a:cs typeface="Helvetica Neue"/>
                <a:sym typeface="Helvetica Neue"/>
              </a:rPr>
              <a:t> </a:t>
            </a:r>
            <a:r>
              <a:rPr i="0" lang="en-CA" sz="1400" u="none" cap="none" strike="noStrike">
                <a:solidFill>
                  <a:srgbClr val="000000"/>
                </a:solidFill>
                <a:latin typeface="Helvetica Neue"/>
                <a:ea typeface="Helvetica Neue"/>
                <a:cs typeface="Helvetica Neue"/>
                <a:sym typeface="Helvetica Neue"/>
              </a:rPr>
              <a:t>Issues Analysis</a:t>
            </a:r>
            <a:r>
              <a:rPr i="0" lang="en-CA" sz="1400" u="none" cap="none" strike="noStrike">
                <a:solidFill>
                  <a:srgbClr val="000000"/>
                </a:solidFill>
                <a:latin typeface="Helvetica Neue"/>
                <a:ea typeface="Helvetica Neue"/>
                <a:cs typeface="Helvetica Neue"/>
                <a:sym typeface="Helvetica Neue"/>
              </a:rPr>
              <a:t> | </a:t>
            </a:r>
            <a:r>
              <a:rPr lang="en-CA">
                <a:latin typeface="Helvetica Neue"/>
                <a:ea typeface="Helvetica Neue"/>
                <a:cs typeface="Helvetica Neue"/>
                <a:sym typeface="Helvetica Neue"/>
              </a:rPr>
              <a:t>Solution | </a:t>
            </a:r>
            <a:r>
              <a:rPr b="1" i="0" lang="en-CA" sz="1400" u="none" cap="none" strike="noStrike">
                <a:solidFill>
                  <a:schemeClr val="dk1"/>
                </a:solidFill>
                <a:latin typeface="Helvetica Neue"/>
                <a:ea typeface="Helvetica Neue"/>
                <a:cs typeface="Helvetica Neue"/>
                <a:sym typeface="Helvetica Neue"/>
              </a:rPr>
              <a:t>Conclusion</a:t>
            </a:r>
            <a:endParaRPr b="1" i="0" sz="1400" u="none" cap="none" strike="noStrike">
              <a:solidFill>
                <a:schemeClr val="dk1"/>
              </a:solidFill>
              <a:latin typeface="Helvetica Neue"/>
              <a:ea typeface="Helvetica Neue"/>
              <a:cs typeface="Helvetica Neue"/>
              <a:sym typeface="Helvetica Neue"/>
            </a:endParaRPr>
          </a:p>
        </p:txBody>
      </p:sp>
      <p:cxnSp>
        <p:nvCxnSpPr>
          <p:cNvPr id="219" name="Google Shape;219;p31"/>
          <p:cNvCxnSpPr/>
          <p:nvPr/>
        </p:nvCxnSpPr>
        <p:spPr>
          <a:xfrm>
            <a:off x="555000" y="6271354"/>
            <a:ext cx="11082000" cy="19200"/>
          </a:xfrm>
          <a:prstGeom prst="straightConnector1">
            <a:avLst/>
          </a:prstGeom>
          <a:noFill/>
          <a:ln cap="flat" cmpd="sng" w="9525">
            <a:solidFill>
              <a:schemeClr val="dk2"/>
            </a:solidFill>
            <a:prstDash val="solid"/>
            <a:round/>
            <a:headEnd len="sm" w="sm" type="none"/>
            <a:tailEnd len="sm" w="sm" type="none"/>
          </a:ln>
        </p:spPr>
      </p:cxnSp>
      <p:pic>
        <p:nvPicPr>
          <p:cNvPr id="220" name="Google Shape;220;p31"/>
          <p:cNvPicPr preferRelativeResize="0"/>
          <p:nvPr/>
        </p:nvPicPr>
        <p:blipFill>
          <a:blip r:embed="rId3">
            <a:alphaModFix/>
          </a:blip>
          <a:stretch>
            <a:fillRect/>
          </a:stretch>
        </p:blipFill>
        <p:spPr>
          <a:xfrm>
            <a:off x="11274375" y="114000"/>
            <a:ext cx="546300" cy="543000"/>
          </a:xfrm>
          <a:prstGeom prst="roundRect">
            <a:avLst>
              <a:gd fmla="val 16667" name="adj"/>
            </a:avLst>
          </a:prstGeom>
          <a:gradFill>
            <a:gsLst>
              <a:gs pos="0">
                <a:srgbClr val="D4E5F5"/>
              </a:gs>
              <a:gs pos="100000">
                <a:srgbClr val="70A4D5"/>
              </a:gs>
            </a:gsLst>
            <a:lin ang="5400012" scaled="0"/>
          </a:grad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24" name="Shape 224"/>
        <p:cNvGrpSpPr/>
        <p:nvPr/>
      </p:nvGrpSpPr>
      <p:grpSpPr>
        <a:xfrm>
          <a:off x="0" y="0"/>
          <a:ext cx="0" cy="0"/>
          <a:chOff x="0" y="0"/>
          <a:chExt cx="0" cy="0"/>
        </a:xfrm>
      </p:grpSpPr>
      <p:sp>
        <p:nvSpPr>
          <p:cNvPr id="225" name="Google Shape;225;p32"/>
          <p:cNvSpPr txBox="1"/>
          <p:nvPr/>
        </p:nvSpPr>
        <p:spPr>
          <a:xfrm>
            <a:off x="1424133" y="1629167"/>
            <a:ext cx="9396300" cy="643200"/>
          </a:xfrm>
          <a:prstGeom prst="rect">
            <a:avLst/>
          </a:prstGeom>
          <a:noFill/>
          <a:ln>
            <a:noFill/>
          </a:ln>
        </p:spPr>
        <p:txBody>
          <a:bodyPr anchorCtr="0" anchor="ctr" bIns="121900" lIns="121900" spcFirstLastPara="1" rIns="121900" wrap="square" tIns="121900">
            <a:noAutofit/>
          </a:bodyPr>
          <a:lstStyle/>
          <a:p>
            <a:pPr indent="0" lvl="0" marL="0" rtl="0" algn="ctr">
              <a:lnSpc>
                <a:spcPct val="115000"/>
              </a:lnSpc>
              <a:spcBef>
                <a:spcPts val="0"/>
              </a:spcBef>
              <a:spcAft>
                <a:spcPts val="0"/>
              </a:spcAft>
              <a:buNone/>
            </a:pPr>
            <a:r>
              <a:rPr lang="en-CA" sz="1500">
                <a:solidFill>
                  <a:srgbClr val="FFFFFF"/>
                </a:solidFill>
              </a:rPr>
              <a:t>You can easily</a:t>
            </a:r>
            <a:r>
              <a:rPr lang="en-CA" sz="1500">
                <a:solidFill>
                  <a:srgbClr val="435D74"/>
                </a:solidFill>
              </a:rPr>
              <a:t> </a:t>
            </a:r>
            <a:r>
              <a:rPr lang="en-CA" sz="1500">
                <a:solidFill>
                  <a:srgbClr val="869FB2"/>
                </a:solidFill>
              </a:rPr>
              <a:t>resize</a:t>
            </a:r>
            <a:r>
              <a:rPr lang="en-CA" sz="1500">
                <a:solidFill>
                  <a:srgbClr val="435D74"/>
                </a:solidFill>
              </a:rPr>
              <a:t> </a:t>
            </a:r>
            <a:r>
              <a:rPr lang="en-CA" sz="1500">
                <a:solidFill>
                  <a:srgbClr val="FFFFFF"/>
                </a:solidFill>
              </a:rPr>
              <a:t>these resources without losing quality. To</a:t>
            </a:r>
            <a:r>
              <a:rPr lang="en-CA" sz="1500">
                <a:solidFill>
                  <a:srgbClr val="435D74"/>
                </a:solidFill>
              </a:rPr>
              <a:t> </a:t>
            </a:r>
            <a:r>
              <a:rPr lang="en-CA" sz="1500">
                <a:solidFill>
                  <a:srgbClr val="869FB2"/>
                </a:solidFill>
              </a:rPr>
              <a:t>change the color</a:t>
            </a:r>
            <a:r>
              <a:rPr lang="en-CA" sz="1500">
                <a:solidFill>
                  <a:srgbClr val="FFFFFF"/>
                </a:solidFill>
              </a:rPr>
              <a:t>, just ungroup the resource and click on the object you want to change. Then, click on the paint bucket and select the color you want. Group the resource again when you’re done. You can also look for more </a:t>
            </a:r>
            <a:r>
              <a:rPr lang="en-CA" sz="1500">
                <a:solidFill>
                  <a:srgbClr val="869FB2"/>
                </a:solidFill>
                <a:uFill>
                  <a:noFill/>
                </a:uFill>
                <a:hlinkClick r:id="rId3">
                  <a:extLst>
                    <a:ext uri="{A12FA001-AC4F-418D-AE19-62706E023703}">
                      <ahyp:hlinkClr val="tx"/>
                    </a:ext>
                  </a:extLst>
                </a:hlinkClick>
              </a:rPr>
              <a:t>infographics</a:t>
            </a:r>
            <a:r>
              <a:rPr lang="en-CA" sz="1500">
                <a:solidFill>
                  <a:srgbClr val="FFFFFF"/>
                </a:solidFill>
              </a:rPr>
              <a:t> on Slidesgo.</a:t>
            </a:r>
            <a:endParaRPr sz="1500">
              <a:solidFill>
                <a:srgbClr val="FFFFFF"/>
              </a:solidFill>
            </a:endParaRPr>
          </a:p>
        </p:txBody>
      </p:sp>
      <p:grpSp>
        <p:nvGrpSpPr>
          <p:cNvPr id="226" name="Google Shape;226;p32"/>
          <p:cNvGrpSpPr/>
          <p:nvPr/>
        </p:nvGrpSpPr>
        <p:grpSpPr>
          <a:xfrm>
            <a:off x="6874928" y="4114270"/>
            <a:ext cx="632394" cy="735052"/>
            <a:chOff x="4727025" y="1332775"/>
            <a:chExt cx="59900" cy="69625"/>
          </a:xfrm>
        </p:grpSpPr>
        <p:sp>
          <p:nvSpPr>
            <p:cNvPr id="227" name="Google Shape;227;p3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8" name="Google Shape;228;p3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9" name="Google Shape;229;p32"/>
          <p:cNvGrpSpPr/>
          <p:nvPr/>
        </p:nvGrpSpPr>
        <p:grpSpPr>
          <a:xfrm>
            <a:off x="7693140" y="3085742"/>
            <a:ext cx="740873" cy="742706"/>
            <a:chOff x="4820425" y="1329900"/>
            <a:chExt cx="70175" cy="70350"/>
          </a:xfrm>
        </p:grpSpPr>
        <p:sp>
          <p:nvSpPr>
            <p:cNvPr id="230" name="Google Shape;230;p3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1" name="Google Shape;231;p3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2" name="Google Shape;232;p3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3" name="Google Shape;233;p3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4" name="Google Shape;234;p32"/>
          <p:cNvGrpSpPr/>
          <p:nvPr/>
        </p:nvGrpSpPr>
        <p:grpSpPr>
          <a:xfrm>
            <a:off x="8528301" y="3091749"/>
            <a:ext cx="776768" cy="711826"/>
            <a:chOff x="4903200" y="1331525"/>
            <a:chExt cx="73575" cy="67425"/>
          </a:xfrm>
        </p:grpSpPr>
        <p:sp>
          <p:nvSpPr>
            <p:cNvPr id="235" name="Google Shape;235;p3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6" name="Google Shape;236;p3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7" name="Google Shape;237;p32"/>
          <p:cNvGrpSpPr/>
          <p:nvPr/>
        </p:nvGrpSpPr>
        <p:grpSpPr>
          <a:xfrm>
            <a:off x="7674268" y="4104898"/>
            <a:ext cx="778616" cy="753791"/>
            <a:chOff x="4815575" y="1416800"/>
            <a:chExt cx="73750" cy="71400"/>
          </a:xfrm>
        </p:grpSpPr>
        <p:sp>
          <p:nvSpPr>
            <p:cNvPr id="238" name="Google Shape;238;p3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9" name="Google Shape;239;p3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0" name="Google Shape;240;p3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41" name="Google Shape;241;p32"/>
          <p:cNvGrpSpPr/>
          <p:nvPr/>
        </p:nvGrpSpPr>
        <p:grpSpPr>
          <a:xfrm>
            <a:off x="8520647" y="4145148"/>
            <a:ext cx="786534" cy="673292"/>
            <a:chOff x="4902475" y="1418875"/>
            <a:chExt cx="74500" cy="63775"/>
          </a:xfrm>
        </p:grpSpPr>
        <p:sp>
          <p:nvSpPr>
            <p:cNvPr id="242" name="Google Shape;242;p3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3" name="Google Shape;243;p3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44" name="Google Shape;244;p32"/>
          <p:cNvGrpSpPr/>
          <p:nvPr/>
        </p:nvGrpSpPr>
        <p:grpSpPr>
          <a:xfrm>
            <a:off x="7687597" y="5101283"/>
            <a:ext cx="751958" cy="756167"/>
            <a:chOff x="4818100" y="1507675"/>
            <a:chExt cx="71225" cy="71625"/>
          </a:xfrm>
        </p:grpSpPr>
        <p:sp>
          <p:nvSpPr>
            <p:cNvPr id="245" name="Google Shape;245;p3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 name="Google Shape;246;p3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7" name="Google Shape;247;p3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8" name="Google Shape;248;p3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49" name="Google Shape;249;p32"/>
          <p:cNvGrpSpPr/>
          <p:nvPr/>
        </p:nvGrpSpPr>
        <p:grpSpPr>
          <a:xfrm>
            <a:off x="6772257" y="5105897"/>
            <a:ext cx="837738" cy="784671"/>
            <a:chOff x="4721450" y="1509475"/>
            <a:chExt cx="79350" cy="74325"/>
          </a:xfrm>
        </p:grpSpPr>
        <p:sp>
          <p:nvSpPr>
            <p:cNvPr id="250" name="Google Shape;250;p3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1" name="Google Shape;251;p3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2" name="Google Shape;252;p3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3" name="Google Shape;253;p3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4" name="Google Shape;254;p32"/>
          <p:cNvGrpSpPr/>
          <p:nvPr/>
        </p:nvGrpSpPr>
        <p:grpSpPr>
          <a:xfrm>
            <a:off x="8566308" y="5085320"/>
            <a:ext cx="742720" cy="750360"/>
            <a:chOff x="4906800" y="1507500"/>
            <a:chExt cx="70350" cy="71075"/>
          </a:xfrm>
        </p:grpSpPr>
        <p:sp>
          <p:nvSpPr>
            <p:cNvPr id="255" name="Google Shape;255;p3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6" name="Google Shape;256;p3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7" name="Google Shape;257;p3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8" name="Google Shape;258;p3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9" name="Google Shape;259;p3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0" name="Google Shape;260;p32"/>
          <p:cNvGrpSpPr/>
          <p:nvPr/>
        </p:nvGrpSpPr>
        <p:grpSpPr>
          <a:xfrm>
            <a:off x="5949622" y="3121285"/>
            <a:ext cx="690578" cy="690578"/>
            <a:chOff x="3736598" y="2170606"/>
            <a:chExt cx="404889" cy="404889"/>
          </a:xfrm>
        </p:grpSpPr>
        <p:sp>
          <p:nvSpPr>
            <p:cNvPr id="261" name="Google Shape;261;p3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2" name="Google Shape;262;p3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3" name="Google Shape;263;p3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4" name="Google Shape;264;p3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5" name="Google Shape;265;p32"/>
          <p:cNvGrpSpPr/>
          <p:nvPr/>
        </p:nvGrpSpPr>
        <p:grpSpPr>
          <a:xfrm>
            <a:off x="4972370" y="3121414"/>
            <a:ext cx="782648" cy="690319"/>
            <a:chOff x="3161917" y="2170682"/>
            <a:chExt cx="458870" cy="404737"/>
          </a:xfrm>
        </p:grpSpPr>
        <p:sp>
          <p:nvSpPr>
            <p:cNvPr id="266" name="Google Shape;266;p3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7" name="Google Shape;267;p3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8" name="Google Shape;268;p3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9" name="Google Shape;269;p32"/>
          <p:cNvGrpSpPr/>
          <p:nvPr/>
        </p:nvGrpSpPr>
        <p:grpSpPr>
          <a:xfrm>
            <a:off x="5003065" y="4136533"/>
            <a:ext cx="721258" cy="690617"/>
            <a:chOff x="3179914" y="2889488"/>
            <a:chExt cx="422876" cy="404911"/>
          </a:xfrm>
        </p:grpSpPr>
        <p:sp>
          <p:nvSpPr>
            <p:cNvPr id="270" name="Google Shape;270;p3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1" name="Google Shape;271;p3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2" name="Google Shape;272;p3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3" name="Google Shape;273;p3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4" name="Google Shape;274;p3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5" name="Google Shape;275;p3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6" name="Google Shape;276;p32"/>
          <p:cNvGrpSpPr/>
          <p:nvPr/>
        </p:nvGrpSpPr>
        <p:grpSpPr>
          <a:xfrm>
            <a:off x="5937457" y="4136477"/>
            <a:ext cx="714907" cy="690729"/>
            <a:chOff x="3729467" y="2889422"/>
            <a:chExt cx="419153" cy="404977"/>
          </a:xfrm>
        </p:grpSpPr>
        <p:sp>
          <p:nvSpPr>
            <p:cNvPr id="277" name="Google Shape;277;p3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8" name="Google Shape;278;p3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9" name="Google Shape;279;p3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0" name="Google Shape;280;p3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1" name="Google Shape;281;p3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2" name="Google Shape;282;p3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3" name="Google Shape;283;p3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4" name="Google Shape;284;p32"/>
          <p:cNvGrpSpPr/>
          <p:nvPr/>
        </p:nvGrpSpPr>
        <p:grpSpPr>
          <a:xfrm>
            <a:off x="2653355" y="4594482"/>
            <a:ext cx="1287112" cy="179484"/>
            <a:chOff x="4411970" y="2962952"/>
            <a:chExt cx="706544" cy="104212"/>
          </a:xfrm>
        </p:grpSpPr>
        <p:sp>
          <p:nvSpPr>
            <p:cNvPr id="285" name="Google Shape;285;p3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 name="Google Shape;286;p3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7" name="Google Shape;287;p3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8" name="Google Shape;288;p3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9" name="Google Shape;289;p32"/>
          <p:cNvGrpSpPr/>
          <p:nvPr/>
        </p:nvGrpSpPr>
        <p:grpSpPr>
          <a:xfrm>
            <a:off x="2653649" y="4054678"/>
            <a:ext cx="1280232" cy="385556"/>
            <a:chOff x="4411970" y="2726085"/>
            <a:chExt cx="643107" cy="193659"/>
          </a:xfrm>
        </p:grpSpPr>
        <p:sp>
          <p:nvSpPr>
            <p:cNvPr id="290" name="Google Shape;290;p3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1" name="Google Shape;291;p3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2" name="Google Shape;292;p3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3" name="Google Shape;293;p32"/>
          <p:cNvGrpSpPr/>
          <p:nvPr/>
        </p:nvGrpSpPr>
        <p:grpSpPr>
          <a:xfrm>
            <a:off x="1331352" y="4393721"/>
            <a:ext cx="1081979" cy="336771"/>
            <a:chOff x="4411970" y="4340222"/>
            <a:chExt cx="779467" cy="242683"/>
          </a:xfrm>
        </p:grpSpPr>
        <p:sp>
          <p:nvSpPr>
            <p:cNvPr id="294" name="Google Shape;294;p3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5" name="Google Shape;295;p3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6" name="Google Shape;296;p3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7" name="Google Shape;297;p32"/>
          <p:cNvGrpSpPr/>
          <p:nvPr/>
        </p:nvGrpSpPr>
        <p:grpSpPr>
          <a:xfrm>
            <a:off x="2653502" y="3612411"/>
            <a:ext cx="1286880" cy="288307"/>
            <a:chOff x="4411970" y="2468674"/>
            <a:chExt cx="747317" cy="167425"/>
          </a:xfrm>
        </p:grpSpPr>
        <p:sp>
          <p:nvSpPr>
            <p:cNvPr id="298" name="Google Shape;298;p3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9" name="Google Shape;299;p3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300" name="Google Shape;300;p32"/>
          <p:cNvSpPr/>
          <p:nvPr/>
        </p:nvSpPr>
        <p:spPr>
          <a:xfrm>
            <a:off x="1329165" y="4018785"/>
            <a:ext cx="1080823" cy="257310"/>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301" name="Google Shape;301;p32"/>
          <p:cNvGrpSpPr/>
          <p:nvPr/>
        </p:nvGrpSpPr>
        <p:grpSpPr>
          <a:xfrm>
            <a:off x="1330468" y="3112916"/>
            <a:ext cx="2612141" cy="278378"/>
            <a:chOff x="6336019" y="3733725"/>
            <a:chExt cx="2566206" cy="351310"/>
          </a:xfrm>
        </p:grpSpPr>
        <p:sp>
          <p:nvSpPr>
            <p:cNvPr id="302" name="Google Shape;302;p3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303" name="Google Shape;303;p3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 name="Google Shape;304;p3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 name="Google Shape;305;p3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6" name="Google Shape;306;p32"/>
          <p:cNvGrpSpPr/>
          <p:nvPr/>
        </p:nvGrpSpPr>
        <p:grpSpPr>
          <a:xfrm>
            <a:off x="2653649" y="5267360"/>
            <a:ext cx="1262094" cy="204262"/>
            <a:chOff x="4404545" y="3301592"/>
            <a:chExt cx="782403" cy="129272"/>
          </a:xfrm>
        </p:grpSpPr>
        <p:sp>
          <p:nvSpPr>
            <p:cNvPr id="307" name="Google Shape;307;p3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 name="Google Shape;308;p3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9" name="Google Shape;309;p32"/>
          <p:cNvGrpSpPr/>
          <p:nvPr/>
        </p:nvGrpSpPr>
        <p:grpSpPr>
          <a:xfrm>
            <a:off x="2653355" y="4927812"/>
            <a:ext cx="1282985" cy="185498"/>
            <a:chOff x="4411970" y="3131459"/>
            <a:chExt cx="710520" cy="117397"/>
          </a:xfrm>
        </p:grpSpPr>
        <p:sp>
          <p:nvSpPr>
            <p:cNvPr id="310" name="Google Shape;310;p3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 name="Google Shape;311;p3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descr="Timeline background shape" id="312" name="Google Shape;312;p32"/>
          <p:cNvSpPr/>
          <p:nvPr/>
        </p:nvSpPr>
        <p:spPr>
          <a:xfrm>
            <a:off x="2653502" y="5625788"/>
            <a:ext cx="1280400" cy="204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313" name="Google Shape;313;p32"/>
          <p:cNvGrpSpPr/>
          <p:nvPr/>
        </p:nvGrpSpPr>
        <p:grpSpPr>
          <a:xfrm>
            <a:off x="1320214" y="4828745"/>
            <a:ext cx="1098426" cy="611970"/>
            <a:chOff x="4411970" y="1801825"/>
            <a:chExt cx="734586" cy="409262"/>
          </a:xfrm>
        </p:grpSpPr>
        <p:sp>
          <p:nvSpPr>
            <p:cNvPr id="314" name="Google Shape;314;p3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 name="Google Shape;315;p3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16" name="Google Shape;316;p32"/>
          <p:cNvGrpSpPr/>
          <p:nvPr/>
        </p:nvGrpSpPr>
        <p:grpSpPr>
          <a:xfrm>
            <a:off x="4126801" y="3118814"/>
            <a:ext cx="695325" cy="695325"/>
            <a:chOff x="5681300" y="2527788"/>
            <a:chExt cx="805800" cy="805800"/>
          </a:xfrm>
        </p:grpSpPr>
        <p:sp>
          <p:nvSpPr>
            <p:cNvPr id="317" name="Google Shape;317;p3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 name="Google Shape;318;p3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19" name="Google Shape;319;p32"/>
          <p:cNvGrpSpPr/>
          <p:nvPr/>
        </p:nvGrpSpPr>
        <p:grpSpPr>
          <a:xfrm>
            <a:off x="4119446" y="4126508"/>
            <a:ext cx="710740" cy="710740"/>
            <a:chOff x="4049800" y="640400"/>
            <a:chExt cx="858900" cy="858900"/>
          </a:xfrm>
        </p:grpSpPr>
        <p:sp>
          <p:nvSpPr>
            <p:cNvPr id="320" name="Google Shape;320;p3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321" name="Google Shape;321;p3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322" name="Google Shape;322;p32"/>
          <p:cNvGrpSpPr/>
          <p:nvPr/>
        </p:nvGrpSpPr>
        <p:grpSpPr>
          <a:xfrm>
            <a:off x="4019785" y="5030026"/>
            <a:ext cx="909391" cy="909391"/>
            <a:chOff x="5080188" y="927900"/>
            <a:chExt cx="961200" cy="961200"/>
          </a:xfrm>
        </p:grpSpPr>
        <p:sp>
          <p:nvSpPr>
            <p:cNvPr id="323" name="Google Shape;323;p3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 name="Google Shape;324;p3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 name="Google Shape;325;p3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6" name="Google Shape;326;p3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7" name="Google Shape;327;p3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8" name="Google Shape;328;p3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 name="Google Shape;329;p3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 name="Google Shape;330;p3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31" name="Google Shape;331;p32"/>
          <p:cNvGrpSpPr/>
          <p:nvPr/>
        </p:nvGrpSpPr>
        <p:grpSpPr>
          <a:xfrm>
            <a:off x="5971085" y="5158944"/>
            <a:ext cx="674175" cy="671984"/>
            <a:chOff x="6039282" y="1042577"/>
            <a:chExt cx="734315" cy="731929"/>
          </a:xfrm>
        </p:grpSpPr>
        <p:sp>
          <p:nvSpPr>
            <p:cNvPr id="332" name="Google Shape;332;p3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 name="Google Shape;333;p3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4" name="Google Shape;334;p3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5" name="Google Shape;335;p3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336" name="Google Shape;336;p3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7" name="Google Shape;337;p3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8" name="Google Shape;338;p3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9" name="Google Shape;339;p3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0" name="Google Shape;340;p3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1" name="Google Shape;341;p3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 name="Google Shape;342;p3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3" name="Google Shape;343;p3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4" name="Google Shape;344;p3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 name="Google Shape;345;p3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6" name="Google Shape;346;p3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 name="Google Shape;347;p3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8" name="Google Shape;348;p3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9" name="Google Shape;349;p3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0" name="Google Shape;350;p3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 name="Google Shape;351;p3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2" name="Google Shape;352;p3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53" name="Google Shape;353;p32"/>
          <p:cNvGrpSpPr/>
          <p:nvPr/>
        </p:nvGrpSpPr>
        <p:grpSpPr>
          <a:xfrm>
            <a:off x="6788150" y="3065095"/>
            <a:ext cx="757010" cy="802829"/>
            <a:chOff x="1825800" y="1651625"/>
            <a:chExt cx="539989" cy="571775"/>
          </a:xfrm>
        </p:grpSpPr>
        <p:sp>
          <p:nvSpPr>
            <p:cNvPr id="354" name="Google Shape;354;p3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5" name="Google Shape;355;p3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6" name="Google Shape;356;p3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7" name="Google Shape;357;p3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58" name="Google Shape;358;p32"/>
          <p:cNvGrpSpPr/>
          <p:nvPr/>
        </p:nvGrpSpPr>
        <p:grpSpPr>
          <a:xfrm>
            <a:off x="5021264" y="5140679"/>
            <a:ext cx="677481" cy="677257"/>
            <a:chOff x="1897577" y="2802432"/>
            <a:chExt cx="492176" cy="492014"/>
          </a:xfrm>
        </p:grpSpPr>
        <p:sp>
          <p:nvSpPr>
            <p:cNvPr id="359" name="Google Shape;359;p3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0" name="Google Shape;360;p3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 name="Google Shape;361;p3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2" name="Google Shape;362;p3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3" name="Google Shape;363;p3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 name="Google Shape;364;p3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5" name="Google Shape;365;p3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6" name="Google Shape;366;p3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7" name="Google Shape;367;p3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 name="Google Shape;368;p3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 name="Google Shape;369;p3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0" name="Google Shape;370;p3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71" name="Google Shape;371;p32"/>
          <p:cNvGrpSpPr/>
          <p:nvPr/>
        </p:nvGrpSpPr>
        <p:grpSpPr>
          <a:xfrm>
            <a:off x="1330101" y="5558670"/>
            <a:ext cx="1079000" cy="267782"/>
            <a:chOff x="2013045" y="4813233"/>
            <a:chExt cx="921986" cy="228854"/>
          </a:xfrm>
        </p:grpSpPr>
        <p:sp>
          <p:nvSpPr>
            <p:cNvPr id="372" name="Google Shape;372;p3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3" name="Google Shape;373;p3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74" name="Google Shape;374;p32"/>
          <p:cNvGrpSpPr/>
          <p:nvPr/>
        </p:nvGrpSpPr>
        <p:grpSpPr>
          <a:xfrm>
            <a:off x="1341348" y="3541497"/>
            <a:ext cx="1056591" cy="359931"/>
            <a:chOff x="1046767" y="4756633"/>
            <a:chExt cx="859646" cy="292841"/>
          </a:xfrm>
        </p:grpSpPr>
        <p:sp>
          <p:nvSpPr>
            <p:cNvPr id="375" name="Google Shape;375;p3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6" name="Google Shape;376;p3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7" name="Google Shape;377;p3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378" name="Google Shape;378;p32"/>
          <p:cNvSpPr/>
          <p:nvPr/>
        </p:nvSpPr>
        <p:spPr>
          <a:xfrm>
            <a:off x="9919651" y="3134229"/>
            <a:ext cx="247216" cy="125342"/>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9" name="Google Shape;379;p32"/>
          <p:cNvSpPr/>
          <p:nvPr/>
        </p:nvSpPr>
        <p:spPr>
          <a:xfrm>
            <a:off x="9518924" y="3110767"/>
            <a:ext cx="229030" cy="172264"/>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0" name="Google Shape;380;p32"/>
          <p:cNvSpPr/>
          <p:nvPr/>
        </p:nvSpPr>
        <p:spPr>
          <a:xfrm>
            <a:off x="10348642" y="3119372"/>
            <a:ext cx="223753" cy="15570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1" name="Google Shape;381;p32"/>
          <p:cNvSpPr/>
          <p:nvPr/>
        </p:nvSpPr>
        <p:spPr>
          <a:xfrm>
            <a:off x="10741582" y="3110767"/>
            <a:ext cx="218476" cy="172264"/>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382" name="Google Shape;382;p32"/>
          <p:cNvGrpSpPr/>
          <p:nvPr/>
        </p:nvGrpSpPr>
        <p:grpSpPr>
          <a:xfrm>
            <a:off x="9522610" y="3400749"/>
            <a:ext cx="221967" cy="188662"/>
            <a:chOff x="4660325" y="1866850"/>
            <a:chExt cx="68350" cy="58100"/>
          </a:xfrm>
        </p:grpSpPr>
        <p:sp>
          <p:nvSpPr>
            <p:cNvPr id="383" name="Google Shape;383;p3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4" name="Google Shape;384;p3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85" name="Google Shape;385;p32"/>
          <p:cNvGrpSpPr/>
          <p:nvPr/>
        </p:nvGrpSpPr>
        <p:grpSpPr>
          <a:xfrm>
            <a:off x="9935074" y="3435048"/>
            <a:ext cx="216689" cy="120065"/>
            <a:chOff x="4791775" y="1877500"/>
            <a:chExt cx="66725" cy="36975"/>
          </a:xfrm>
        </p:grpSpPr>
        <p:sp>
          <p:nvSpPr>
            <p:cNvPr id="386" name="Google Shape;386;p3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7" name="Google Shape;387;p3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88" name="Google Shape;388;p32"/>
          <p:cNvGrpSpPr/>
          <p:nvPr/>
        </p:nvGrpSpPr>
        <p:grpSpPr>
          <a:xfrm>
            <a:off x="10364029" y="3435048"/>
            <a:ext cx="193307" cy="120065"/>
            <a:chOff x="4923925" y="1877500"/>
            <a:chExt cx="59525" cy="36975"/>
          </a:xfrm>
        </p:grpSpPr>
        <p:sp>
          <p:nvSpPr>
            <p:cNvPr id="389" name="Google Shape;389;p3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 name="Google Shape;390;p3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91" name="Google Shape;391;p32"/>
          <p:cNvGrpSpPr/>
          <p:nvPr/>
        </p:nvGrpSpPr>
        <p:grpSpPr>
          <a:xfrm>
            <a:off x="10756689" y="3411303"/>
            <a:ext cx="188599" cy="167556"/>
            <a:chOff x="5058450" y="1870100"/>
            <a:chExt cx="58075" cy="51600"/>
          </a:xfrm>
        </p:grpSpPr>
        <p:sp>
          <p:nvSpPr>
            <p:cNvPr id="392" name="Google Shape;392;p3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3" name="Google Shape;393;p3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94" name="Google Shape;394;p32"/>
          <p:cNvGrpSpPr/>
          <p:nvPr/>
        </p:nvGrpSpPr>
        <p:grpSpPr>
          <a:xfrm>
            <a:off x="9976033" y="3974513"/>
            <a:ext cx="134771" cy="143526"/>
            <a:chOff x="4811425" y="2065025"/>
            <a:chExt cx="41500" cy="44200"/>
          </a:xfrm>
        </p:grpSpPr>
        <p:sp>
          <p:nvSpPr>
            <p:cNvPr id="395" name="Google Shape;395;p3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6" name="Google Shape;396;p3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97" name="Google Shape;397;p32"/>
          <p:cNvGrpSpPr/>
          <p:nvPr/>
        </p:nvGrpSpPr>
        <p:grpSpPr>
          <a:xfrm>
            <a:off x="10365954" y="3974798"/>
            <a:ext cx="161157" cy="142958"/>
            <a:chOff x="4929875" y="2065025"/>
            <a:chExt cx="49625" cy="44025"/>
          </a:xfrm>
        </p:grpSpPr>
        <p:sp>
          <p:nvSpPr>
            <p:cNvPr id="398" name="Google Shape;398;p3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 name="Google Shape;399;p3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00" name="Google Shape;400;p32"/>
          <p:cNvGrpSpPr/>
          <p:nvPr/>
        </p:nvGrpSpPr>
        <p:grpSpPr>
          <a:xfrm>
            <a:off x="10804184" y="3978816"/>
            <a:ext cx="93609" cy="134921"/>
            <a:chOff x="5083925" y="2066350"/>
            <a:chExt cx="28825" cy="41550"/>
          </a:xfrm>
        </p:grpSpPr>
        <p:sp>
          <p:nvSpPr>
            <p:cNvPr id="401" name="Google Shape;401;p3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 name="Google Shape;402;p3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03" name="Google Shape;403;p32"/>
          <p:cNvGrpSpPr/>
          <p:nvPr/>
        </p:nvGrpSpPr>
        <p:grpSpPr>
          <a:xfrm>
            <a:off x="9512909" y="3999679"/>
            <a:ext cx="241370" cy="93195"/>
            <a:chOff x="4659775" y="2072775"/>
            <a:chExt cx="74325" cy="28700"/>
          </a:xfrm>
        </p:grpSpPr>
        <p:sp>
          <p:nvSpPr>
            <p:cNvPr id="404" name="Google Shape;404;p3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5" name="Google Shape;405;p3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 name="Google Shape;406;p3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07" name="Google Shape;407;p32"/>
          <p:cNvGrpSpPr/>
          <p:nvPr/>
        </p:nvGrpSpPr>
        <p:grpSpPr>
          <a:xfrm>
            <a:off x="10739383" y="3720432"/>
            <a:ext cx="223184" cy="118929"/>
            <a:chOff x="4662475" y="1976500"/>
            <a:chExt cx="68725" cy="36625"/>
          </a:xfrm>
        </p:grpSpPr>
        <p:sp>
          <p:nvSpPr>
            <p:cNvPr id="408" name="Google Shape;408;p3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 name="Google Shape;409;p3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 name="Google Shape;410;p3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11" name="Google Shape;411;p32"/>
          <p:cNvGrpSpPr/>
          <p:nvPr/>
        </p:nvGrpSpPr>
        <p:grpSpPr>
          <a:xfrm>
            <a:off x="10335265" y="3725019"/>
            <a:ext cx="222535" cy="109755"/>
            <a:chOff x="4920150" y="1977875"/>
            <a:chExt cx="68525" cy="33800"/>
          </a:xfrm>
        </p:grpSpPr>
        <p:sp>
          <p:nvSpPr>
            <p:cNvPr id="412" name="Google Shape;412;p3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 name="Google Shape;413;p3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 name="Google Shape;414;p3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15" name="Google Shape;415;p32"/>
          <p:cNvGrpSpPr/>
          <p:nvPr/>
        </p:nvGrpSpPr>
        <p:grpSpPr>
          <a:xfrm>
            <a:off x="9550133" y="4263576"/>
            <a:ext cx="166921" cy="170478"/>
            <a:chOff x="4676550" y="2160575"/>
            <a:chExt cx="51400" cy="52500"/>
          </a:xfrm>
        </p:grpSpPr>
        <p:sp>
          <p:nvSpPr>
            <p:cNvPr id="416" name="Google Shape;416;p3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 name="Google Shape;417;p3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 name="Google Shape;418;p3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19" name="Google Shape;419;p32"/>
          <p:cNvGrpSpPr/>
          <p:nvPr/>
        </p:nvGrpSpPr>
        <p:grpSpPr>
          <a:xfrm>
            <a:off x="9946480" y="4272953"/>
            <a:ext cx="193876" cy="151725"/>
            <a:chOff x="4768325" y="2163475"/>
            <a:chExt cx="59700" cy="46725"/>
          </a:xfrm>
        </p:grpSpPr>
        <p:sp>
          <p:nvSpPr>
            <p:cNvPr id="420" name="Google Shape;420;p3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1" name="Google Shape;421;p3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22" name="Google Shape;422;p32"/>
          <p:cNvSpPr/>
          <p:nvPr/>
        </p:nvSpPr>
        <p:spPr>
          <a:xfrm>
            <a:off x="10388928" y="4261628"/>
            <a:ext cx="114880" cy="17437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3" name="Google Shape;423;p32"/>
          <p:cNvSpPr/>
          <p:nvPr/>
        </p:nvSpPr>
        <p:spPr>
          <a:xfrm>
            <a:off x="10752096" y="5604408"/>
            <a:ext cx="197448" cy="21731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4" name="Google Shape;424;p32"/>
          <p:cNvSpPr/>
          <p:nvPr/>
        </p:nvSpPr>
        <p:spPr>
          <a:xfrm>
            <a:off x="9554037" y="4575369"/>
            <a:ext cx="158803" cy="217887"/>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5" name="Google Shape;425;p32"/>
          <p:cNvSpPr/>
          <p:nvPr/>
        </p:nvSpPr>
        <p:spPr>
          <a:xfrm>
            <a:off x="9511333" y="5625514"/>
            <a:ext cx="244212" cy="175105"/>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6" name="Google Shape;426;p32"/>
          <p:cNvSpPr/>
          <p:nvPr/>
        </p:nvSpPr>
        <p:spPr>
          <a:xfrm>
            <a:off x="9534430" y="4934374"/>
            <a:ext cx="198016" cy="150021"/>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7" name="Google Shape;427;p32"/>
          <p:cNvSpPr/>
          <p:nvPr/>
        </p:nvSpPr>
        <p:spPr>
          <a:xfrm>
            <a:off x="10379429" y="4910263"/>
            <a:ext cx="133878" cy="198242"/>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428" name="Google Shape;428;p32"/>
          <p:cNvGrpSpPr/>
          <p:nvPr/>
        </p:nvGrpSpPr>
        <p:grpSpPr>
          <a:xfrm>
            <a:off x="9968238" y="4613077"/>
            <a:ext cx="150359" cy="142471"/>
            <a:chOff x="4768575" y="2253950"/>
            <a:chExt cx="46300" cy="43875"/>
          </a:xfrm>
        </p:grpSpPr>
        <p:sp>
          <p:nvSpPr>
            <p:cNvPr id="429" name="Google Shape;429;p3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 name="Google Shape;430;p3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31" name="Google Shape;431;p32"/>
          <p:cNvGrpSpPr/>
          <p:nvPr/>
        </p:nvGrpSpPr>
        <p:grpSpPr>
          <a:xfrm>
            <a:off x="10367741" y="5265112"/>
            <a:ext cx="157585" cy="194994"/>
            <a:chOff x="4960900" y="2433225"/>
            <a:chExt cx="48525" cy="60050"/>
          </a:xfrm>
        </p:grpSpPr>
        <p:sp>
          <p:nvSpPr>
            <p:cNvPr id="432" name="Google Shape;432;p3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3" name="Google Shape;433;p3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34" name="Google Shape;434;p32"/>
          <p:cNvGrpSpPr/>
          <p:nvPr/>
        </p:nvGrpSpPr>
        <p:grpSpPr>
          <a:xfrm>
            <a:off x="9952491" y="5617193"/>
            <a:ext cx="181860" cy="191747"/>
            <a:chOff x="4854075" y="2527625"/>
            <a:chExt cx="56000" cy="59050"/>
          </a:xfrm>
        </p:grpSpPr>
        <p:sp>
          <p:nvSpPr>
            <p:cNvPr id="435" name="Google Shape;435;p3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6" name="Google Shape;436;p3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37" name="Google Shape;437;p32"/>
          <p:cNvSpPr/>
          <p:nvPr/>
        </p:nvSpPr>
        <p:spPr>
          <a:xfrm>
            <a:off x="9972666" y="5274163"/>
            <a:ext cx="141185" cy="176891"/>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 name="Google Shape;438;p32"/>
          <p:cNvSpPr/>
          <p:nvPr/>
        </p:nvSpPr>
        <p:spPr>
          <a:xfrm>
            <a:off x="10744221" y="4260370"/>
            <a:ext cx="213198" cy="176891"/>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 name="Google Shape;439;p32"/>
          <p:cNvSpPr/>
          <p:nvPr/>
        </p:nvSpPr>
        <p:spPr>
          <a:xfrm>
            <a:off x="9543239" y="5274163"/>
            <a:ext cx="180399" cy="176891"/>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440" name="Google Shape;440;p32"/>
          <p:cNvGrpSpPr/>
          <p:nvPr/>
        </p:nvGrpSpPr>
        <p:grpSpPr>
          <a:xfrm>
            <a:off x="10784780" y="4902186"/>
            <a:ext cx="132417" cy="214396"/>
            <a:chOff x="5059700" y="2334775"/>
            <a:chExt cx="40775" cy="66025"/>
          </a:xfrm>
        </p:grpSpPr>
        <p:sp>
          <p:nvSpPr>
            <p:cNvPr id="441" name="Google Shape;441;p3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 name="Google Shape;442;p3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3" name="Google Shape;443;p3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4" name="Google Shape;444;p3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 name="Google Shape;445;p3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 name="Google Shape;446;p3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 name="Google Shape;447;p3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 name="Google Shape;448;p3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9" name="Google Shape;449;p3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50" name="Google Shape;450;p32"/>
          <p:cNvGrpSpPr/>
          <p:nvPr/>
        </p:nvGrpSpPr>
        <p:grpSpPr>
          <a:xfrm>
            <a:off x="10727664" y="5255695"/>
            <a:ext cx="246648" cy="213828"/>
            <a:chOff x="5037700" y="2430325"/>
            <a:chExt cx="75950" cy="65850"/>
          </a:xfrm>
        </p:grpSpPr>
        <p:sp>
          <p:nvSpPr>
            <p:cNvPr id="451" name="Google Shape;451;p3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2" name="Google Shape;452;p3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53" name="Google Shape;453;p32"/>
          <p:cNvGrpSpPr/>
          <p:nvPr/>
        </p:nvGrpSpPr>
        <p:grpSpPr>
          <a:xfrm>
            <a:off x="9953345" y="4944220"/>
            <a:ext cx="230682" cy="130171"/>
            <a:chOff x="4756975" y="2341800"/>
            <a:chExt cx="91975" cy="51925"/>
          </a:xfrm>
        </p:grpSpPr>
        <p:sp>
          <p:nvSpPr>
            <p:cNvPr id="454" name="Google Shape;454;p3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 name="Google Shape;455;p3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 name="Google Shape;456;p3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 name="Google Shape;457;p3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 name="Google Shape;458;p3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 name="Google Shape;459;p3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 name="Google Shape;460;p3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1" name="Google Shape;461;p3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2" name="Google Shape;462;p3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 name="Google Shape;463;p3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4" name="Google Shape;464;p3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5" name="Google Shape;465;p3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 name="Google Shape;466;p3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 name="Google Shape;467;p3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8" name="Google Shape;468;p3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 name="Google Shape;469;p3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0" name="Google Shape;470;p3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1" name="Google Shape;471;p3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 name="Google Shape;472;p3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3" name="Google Shape;473;p3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74" name="Google Shape;474;p32"/>
          <p:cNvGrpSpPr/>
          <p:nvPr/>
        </p:nvGrpSpPr>
        <p:grpSpPr>
          <a:xfrm>
            <a:off x="10309255" y="5595893"/>
            <a:ext cx="283326" cy="234348"/>
            <a:chOff x="4943575" y="2516350"/>
            <a:chExt cx="98675" cy="81700"/>
          </a:xfrm>
        </p:grpSpPr>
        <p:sp>
          <p:nvSpPr>
            <p:cNvPr id="475" name="Google Shape;475;p3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 name="Google Shape;476;p3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7" name="Google Shape;477;p3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8" name="Google Shape;478;p3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9" name="Google Shape;479;p3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 name="Google Shape;480;p3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 name="Google Shape;481;p3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 name="Google Shape;482;p3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3" name="Google Shape;483;p3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4" name="Google Shape;484;p3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 name="Google Shape;485;p3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 name="Google Shape;486;p3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 name="Google Shape;487;p3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 name="Google Shape;488;p3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 name="Google Shape;489;p3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 name="Google Shape;490;p3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 name="Google Shape;491;p3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 name="Google Shape;492;p3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 name="Google Shape;493;p3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 name="Google Shape;494;p3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 name="Google Shape;495;p3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 name="Google Shape;496;p3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 name="Google Shape;497;p3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 name="Google Shape;498;p3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 name="Google Shape;499;p3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 name="Google Shape;500;p3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 name="Google Shape;501;p3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 name="Google Shape;502;p3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 name="Google Shape;503;p3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 name="Google Shape;504;p3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 name="Google Shape;505;p3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 name="Google Shape;506;p3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 name="Google Shape;507;p3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 name="Google Shape;508;p3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 name="Google Shape;509;p3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 name="Google Shape;510;p3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 name="Google Shape;511;p3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 name="Google Shape;512;p3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 name="Google Shape;513;p3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4" name="Google Shape;514;p3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5" name="Google Shape;515;p3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 name="Google Shape;516;p3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 name="Google Shape;517;p3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 name="Google Shape;518;p3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 name="Google Shape;519;p3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 name="Google Shape;520;p3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1" name="Google Shape;521;p3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 name="Google Shape;522;p3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 name="Google Shape;523;p3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 name="Google Shape;524;p3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 name="Google Shape;525;p3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 name="Google Shape;526;p3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 name="Google Shape;527;p3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 name="Google Shape;528;p3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 name="Google Shape;529;p3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 name="Google Shape;530;p3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 name="Google Shape;531;p3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2" name="Google Shape;532;p3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 name="Google Shape;533;p3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 name="Google Shape;534;p3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 name="Google Shape;535;p3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 name="Google Shape;536;p3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 name="Google Shape;537;p3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 name="Google Shape;538;p3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9" name="Google Shape;539;p3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0" name="Google Shape;540;p3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 name="Google Shape;541;p3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 name="Google Shape;542;p3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 name="Google Shape;543;p3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4" name="Google Shape;544;p3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5" name="Google Shape;545;p3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 name="Google Shape;546;p3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 name="Google Shape;547;p3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 name="Google Shape;548;p3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 name="Google Shape;549;p3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0" name="Google Shape;550;p3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1" name="Google Shape;551;p3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 name="Google Shape;552;p3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53" name="Google Shape;553;p32"/>
          <p:cNvSpPr/>
          <p:nvPr/>
        </p:nvSpPr>
        <p:spPr>
          <a:xfrm>
            <a:off x="10330143" y="4568088"/>
            <a:ext cx="232622" cy="232622"/>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 name="Google Shape;554;p32"/>
          <p:cNvSpPr/>
          <p:nvPr/>
        </p:nvSpPr>
        <p:spPr>
          <a:xfrm>
            <a:off x="10751819" y="4606513"/>
            <a:ext cx="198000" cy="155700"/>
          </a:xfrm>
          <a:prstGeom prst="stripedRightArrow">
            <a:avLst>
              <a:gd fmla="val 50000" name="adj1"/>
              <a:gd fmla="val 50000" name="adj2"/>
            </a:avLst>
          </a:pr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5" name="Google Shape;555;p32"/>
          <p:cNvSpPr/>
          <p:nvPr/>
        </p:nvSpPr>
        <p:spPr>
          <a:xfrm>
            <a:off x="9554637" y="3701096"/>
            <a:ext cx="157500" cy="1575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6" name="Google Shape;556;p32"/>
          <p:cNvSpPr/>
          <p:nvPr/>
        </p:nvSpPr>
        <p:spPr>
          <a:xfrm flipH="1">
            <a:off x="9964558" y="3701096"/>
            <a:ext cx="157500" cy="1575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 name="Google Shape;557;p32"/>
          <p:cNvSpPr txBox="1"/>
          <p:nvPr/>
        </p:nvSpPr>
        <p:spPr>
          <a:xfrm>
            <a:off x="1397800" y="431800"/>
            <a:ext cx="93963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Use our editable graphic resources...</a:t>
            </a:r>
            <a:endParaRPr sz="32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61" name="Shape 561"/>
        <p:cNvGrpSpPr/>
        <p:nvPr/>
      </p:nvGrpSpPr>
      <p:grpSpPr>
        <a:xfrm>
          <a:off x="0" y="0"/>
          <a:ext cx="0" cy="0"/>
          <a:chOff x="0" y="0"/>
          <a:chExt cx="0" cy="0"/>
        </a:xfrm>
      </p:grpSpPr>
      <p:grpSp>
        <p:nvGrpSpPr>
          <p:cNvPr id="562" name="Google Shape;562;p33"/>
          <p:cNvGrpSpPr/>
          <p:nvPr/>
        </p:nvGrpSpPr>
        <p:grpSpPr>
          <a:xfrm>
            <a:off x="8863228" y="4756401"/>
            <a:ext cx="747496" cy="688645"/>
            <a:chOff x="6652051" y="3714143"/>
            <a:chExt cx="560636" cy="516497"/>
          </a:xfrm>
        </p:grpSpPr>
        <p:grpSp>
          <p:nvGrpSpPr>
            <p:cNvPr id="563" name="Google Shape;563;p33"/>
            <p:cNvGrpSpPr/>
            <p:nvPr/>
          </p:nvGrpSpPr>
          <p:grpSpPr>
            <a:xfrm>
              <a:off x="6669657" y="3716715"/>
              <a:ext cx="466768" cy="464314"/>
              <a:chOff x="3139766" y="765669"/>
              <a:chExt cx="886380" cy="881888"/>
            </a:xfrm>
          </p:grpSpPr>
          <p:grpSp>
            <p:nvGrpSpPr>
              <p:cNvPr id="564" name="Google Shape;564;p33"/>
              <p:cNvGrpSpPr/>
              <p:nvPr/>
            </p:nvGrpSpPr>
            <p:grpSpPr>
              <a:xfrm>
                <a:off x="3139766" y="765669"/>
                <a:ext cx="886380" cy="881888"/>
                <a:chOff x="3139766" y="765669"/>
                <a:chExt cx="886380" cy="881888"/>
              </a:xfrm>
            </p:grpSpPr>
            <p:sp>
              <p:nvSpPr>
                <p:cNvPr id="565" name="Google Shape;565;p3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566" name="Google Shape;566;p3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 name="Google Shape;567;p3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8" name="Google Shape;568;p3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9" name="Google Shape;569;p3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 name="Google Shape;570;p3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 name="Google Shape;571;p3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 name="Google Shape;572;p3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 name="Google Shape;573;p3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74" name="Google Shape;574;p3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5" name="Google Shape;575;p3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 name="Google Shape;576;p3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 name="Google Shape;577;p3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78" name="Google Shape;578;p3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79" name="Google Shape;579;p33"/>
          <p:cNvGrpSpPr/>
          <p:nvPr/>
        </p:nvGrpSpPr>
        <p:grpSpPr>
          <a:xfrm>
            <a:off x="10195314" y="4063861"/>
            <a:ext cx="138978" cy="427108"/>
            <a:chOff x="7564426" y="3224343"/>
            <a:chExt cx="119985" cy="368801"/>
          </a:xfrm>
        </p:grpSpPr>
        <p:sp>
          <p:nvSpPr>
            <p:cNvPr id="580" name="Google Shape;580;p3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1" name="Google Shape;581;p3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82" name="Google Shape;582;p33"/>
          <p:cNvGrpSpPr/>
          <p:nvPr/>
        </p:nvGrpSpPr>
        <p:grpSpPr>
          <a:xfrm>
            <a:off x="9794659" y="4055997"/>
            <a:ext cx="252659" cy="442830"/>
            <a:chOff x="8370831" y="3202002"/>
            <a:chExt cx="218129" cy="382376"/>
          </a:xfrm>
        </p:grpSpPr>
        <p:sp>
          <p:nvSpPr>
            <p:cNvPr id="583" name="Google Shape;583;p3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4" name="Google Shape;584;p3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85" name="Google Shape;585;p33"/>
          <p:cNvGrpSpPr/>
          <p:nvPr/>
        </p:nvGrpSpPr>
        <p:grpSpPr>
          <a:xfrm>
            <a:off x="10758899" y="4604279"/>
            <a:ext cx="412573" cy="356000"/>
            <a:chOff x="6742064" y="3750480"/>
            <a:chExt cx="399315" cy="344560"/>
          </a:xfrm>
        </p:grpSpPr>
        <p:sp>
          <p:nvSpPr>
            <p:cNvPr id="586" name="Google Shape;586;p3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7" name="Google Shape;587;p3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88" name="Google Shape;588;p33"/>
          <p:cNvGrpSpPr/>
          <p:nvPr/>
        </p:nvGrpSpPr>
        <p:grpSpPr>
          <a:xfrm>
            <a:off x="10144258" y="5072343"/>
            <a:ext cx="240582" cy="375477"/>
            <a:chOff x="7248525" y="3739696"/>
            <a:chExt cx="230531" cy="359790"/>
          </a:xfrm>
        </p:grpSpPr>
        <p:sp>
          <p:nvSpPr>
            <p:cNvPr id="589" name="Google Shape;589;p3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0" name="Google Shape;590;p3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91" name="Google Shape;591;p33"/>
          <p:cNvGrpSpPr/>
          <p:nvPr/>
        </p:nvGrpSpPr>
        <p:grpSpPr>
          <a:xfrm>
            <a:off x="10472403" y="4596766"/>
            <a:ext cx="217202" cy="371626"/>
            <a:chOff x="7601242" y="3729267"/>
            <a:chExt cx="222566" cy="380803"/>
          </a:xfrm>
        </p:grpSpPr>
        <p:sp>
          <p:nvSpPr>
            <p:cNvPr id="592" name="Google Shape;592;p3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 name="Google Shape;593;p3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94" name="Google Shape;594;p33"/>
          <p:cNvSpPr/>
          <p:nvPr/>
        </p:nvSpPr>
        <p:spPr>
          <a:xfrm>
            <a:off x="10426852" y="4079784"/>
            <a:ext cx="307792" cy="395433"/>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595" name="Google Shape;595;p33"/>
          <p:cNvGrpSpPr/>
          <p:nvPr/>
        </p:nvGrpSpPr>
        <p:grpSpPr>
          <a:xfrm>
            <a:off x="9791400" y="4598037"/>
            <a:ext cx="258049" cy="367976"/>
            <a:chOff x="8304647" y="3738687"/>
            <a:chExt cx="225076" cy="320956"/>
          </a:xfrm>
        </p:grpSpPr>
        <p:sp>
          <p:nvSpPr>
            <p:cNvPr id="596" name="Google Shape;596;p3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 name="Google Shape;597;p3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 name="Google Shape;598;p3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99" name="Google Shape;599;p33"/>
          <p:cNvGrpSpPr/>
          <p:nvPr/>
        </p:nvGrpSpPr>
        <p:grpSpPr>
          <a:xfrm>
            <a:off x="10154714" y="4598037"/>
            <a:ext cx="237982" cy="367976"/>
            <a:chOff x="8615101" y="3738687"/>
            <a:chExt cx="207573" cy="320956"/>
          </a:xfrm>
        </p:grpSpPr>
        <p:sp>
          <p:nvSpPr>
            <p:cNvPr id="600" name="Google Shape;600;p3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 name="Google Shape;601;p3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 name="Google Shape;602;p3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03" name="Google Shape;603;p33"/>
          <p:cNvSpPr/>
          <p:nvPr/>
        </p:nvSpPr>
        <p:spPr>
          <a:xfrm>
            <a:off x="10816920" y="4051340"/>
            <a:ext cx="296532" cy="384928"/>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604" name="Google Shape;604;p33"/>
          <p:cNvGrpSpPr/>
          <p:nvPr/>
        </p:nvGrpSpPr>
        <p:grpSpPr>
          <a:xfrm>
            <a:off x="10455995" y="5135065"/>
            <a:ext cx="250091" cy="250091"/>
            <a:chOff x="8565775" y="671075"/>
            <a:chExt cx="441000" cy="441000"/>
          </a:xfrm>
        </p:grpSpPr>
        <p:sp>
          <p:nvSpPr>
            <p:cNvPr id="605" name="Google Shape;605;p3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 name="Google Shape;606;p3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07" name="Google Shape;607;p33"/>
          <p:cNvSpPr/>
          <p:nvPr/>
        </p:nvSpPr>
        <p:spPr>
          <a:xfrm>
            <a:off x="10836064" y="5129604"/>
            <a:ext cx="258243" cy="260955"/>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 name="Google Shape;608;p33"/>
          <p:cNvSpPr/>
          <p:nvPr/>
        </p:nvSpPr>
        <p:spPr>
          <a:xfrm flipH="1">
            <a:off x="9801647" y="5084878"/>
            <a:ext cx="238118" cy="350407"/>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09" name="Google Shape;609;p33"/>
          <p:cNvGrpSpPr/>
          <p:nvPr/>
        </p:nvGrpSpPr>
        <p:grpSpPr>
          <a:xfrm>
            <a:off x="7994806" y="3898308"/>
            <a:ext cx="783800" cy="690291"/>
            <a:chOff x="6000718" y="3070557"/>
            <a:chExt cx="587865" cy="517731"/>
          </a:xfrm>
        </p:grpSpPr>
        <p:sp>
          <p:nvSpPr>
            <p:cNvPr id="610" name="Google Shape;610;p33"/>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1" name="Google Shape;611;p33"/>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 name="Google Shape;612;p33"/>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3" name="Google Shape;613;p33"/>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4" name="Google Shape;614;p33"/>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 name="Google Shape;615;p33"/>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 name="Google Shape;616;p33"/>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 name="Google Shape;617;p33"/>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8" name="Google Shape;618;p33"/>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9" name="Google Shape;619;p3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20" name="Google Shape;620;p33"/>
          <p:cNvGrpSpPr/>
          <p:nvPr/>
        </p:nvGrpSpPr>
        <p:grpSpPr>
          <a:xfrm>
            <a:off x="8014545" y="4756500"/>
            <a:ext cx="743534" cy="688499"/>
            <a:chOff x="6015523" y="3714217"/>
            <a:chExt cx="557665" cy="516387"/>
          </a:xfrm>
        </p:grpSpPr>
        <p:grpSp>
          <p:nvGrpSpPr>
            <p:cNvPr id="621" name="Google Shape;621;p33"/>
            <p:cNvGrpSpPr/>
            <p:nvPr/>
          </p:nvGrpSpPr>
          <p:grpSpPr>
            <a:xfrm>
              <a:off x="6036094" y="3716980"/>
              <a:ext cx="529822" cy="510480"/>
              <a:chOff x="3148311" y="-545634"/>
              <a:chExt cx="1006118" cy="969572"/>
            </a:xfrm>
          </p:grpSpPr>
          <p:sp>
            <p:nvSpPr>
              <p:cNvPr id="622" name="Google Shape;622;p3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3" name="Google Shape;623;p3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4" name="Google Shape;624;p3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 name="Google Shape;625;p3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 name="Google Shape;626;p3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 name="Google Shape;627;p3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 name="Google Shape;628;p3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 name="Google Shape;629;p3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0" name="Google Shape;630;p3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1" name="Google Shape;631;p3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32" name="Google Shape;632;p3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33" name="Google Shape;633;p33"/>
          <p:cNvGrpSpPr/>
          <p:nvPr/>
        </p:nvGrpSpPr>
        <p:grpSpPr>
          <a:xfrm>
            <a:off x="8852899" y="3902402"/>
            <a:ext cx="768383" cy="682478"/>
            <a:chOff x="6644304" y="3073628"/>
            <a:chExt cx="576302" cy="511871"/>
          </a:xfrm>
        </p:grpSpPr>
        <p:grpSp>
          <p:nvGrpSpPr>
            <p:cNvPr id="634" name="Google Shape;634;p33"/>
            <p:cNvGrpSpPr/>
            <p:nvPr/>
          </p:nvGrpSpPr>
          <p:grpSpPr>
            <a:xfrm>
              <a:off x="6712169" y="3073651"/>
              <a:ext cx="481611" cy="506713"/>
              <a:chOff x="1833536" y="-546641"/>
              <a:chExt cx="914567" cy="962419"/>
            </a:xfrm>
          </p:grpSpPr>
          <p:grpSp>
            <p:nvGrpSpPr>
              <p:cNvPr id="635" name="Google Shape;635;p33"/>
              <p:cNvGrpSpPr/>
              <p:nvPr/>
            </p:nvGrpSpPr>
            <p:grpSpPr>
              <a:xfrm>
                <a:off x="1833536" y="-524249"/>
                <a:ext cx="914567" cy="940027"/>
                <a:chOff x="1833536" y="-524249"/>
                <a:chExt cx="914567" cy="940027"/>
              </a:xfrm>
            </p:grpSpPr>
            <p:sp>
              <p:nvSpPr>
                <p:cNvPr id="636" name="Google Shape;636;p3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7" name="Google Shape;637;p3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8" name="Google Shape;638;p3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9" name="Google Shape;639;p3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 name="Google Shape;640;p3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41" name="Google Shape;641;p3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 name="Google Shape;642;p3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 name="Google Shape;643;p3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 name="Google Shape;644;p3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45" name="Google Shape;645;p3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46" name="Google Shape;646;p33"/>
          <p:cNvGrpSpPr/>
          <p:nvPr/>
        </p:nvGrpSpPr>
        <p:grpSpPr>
          <a:xfrm>
            <a:off x="958812" y="3803788"/>
            <a:ext cx="3496929" cy="1777933"/>
            <a:chOff x="238125" y="1038125"/>
            <a:chExt cx="7146800" cy="3633625"/>
          </a:xfrm>
        </p:grpSpPr>
        <p:sp>
          <p:nvSpPr>
            <p:cNvPr id="647" name="Google Shape;647;p3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 name="Google Shape;648;p3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9" name="Google Shape;649;p3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0" name="Google Shape;650;p3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 name="Google Shape;651;p3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2" name="Google Shape;652;p3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3" name="Google Shape;653;p3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4" name="Google Shape;654;p3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 name="Google Shape;655;p3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 name="Google Shape;656;p3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 name="Google Shape;657;p3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 name="Google Shape;658;p3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9" name="Google Shape;659;p3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0" name="Google Shape;660;p3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1" name="Google Shape;661;p3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 name="Google Shape;662;p3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3" name="Google Shape;663;p3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4" name="Google Shape;664;p3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 name="Google Shape;665;p3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6" name="Google Shape;666;p3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7" name="Google Shape;667;p3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8" name="Google Shape;668;p3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 name="Google Shape;669;p3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0" name="Google Shape;670;p3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1" name="Google Shape;671;p3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 name="Google Shape;672;p3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 name="Google Shape;673;p3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 name="Google Shape;674;p3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 name="Google Shape;675;p3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6" name="Google Shape;676;p3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7" name="Google Shape;677;p3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 name="Google Shape;678;p3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 name="Google Shape;679;p3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0" name="Google Shape;680;p3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1" name="Google Shape;681;p3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 name="Google Shape;682;p3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3" name="Google Shape;683;p3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4" name="Google Shape;684;p3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5" name="Google Shape;685;p3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 name="Google Shape;686;p3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 name="Google Shape;687;p3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 name="Google Shape;688;p3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 name="Google Shape;689;p3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 name="Google Shape;690;p3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 name="Google Shape;691;p3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 name="Google Shape;692;p3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 name="Google Shape;693;p3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4" name="Google Shape;694;p3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 name="Google Shape;695;p3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6" name="Google Shape;696;p3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7" name="Google Shape;697;p3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 name="Google Shape;698;p3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 name="Google Shape;699;p3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 name="Google Shape;700;p3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 name="Google Shape;701;p3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2" name="Google Shape;702;p3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3" name="Google Shape;703;p3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 name="Google Shape;704;p3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5" name="Google Shape;705;p3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6" name="Google Shape;706;p3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7" name="Google Shape;707;p3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8" name="Google Shape;708;p3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9" name="Google Shape;709;p3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0" name="Google Shape;710;p3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1" name="Google Shape;711;p3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2" name="Google Shape;712;p3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3" name="Google Shape;713;p3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4" name="Google Shape;714;p3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5" name="Google Shape;715;p3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6" name="Google Shape;716;p3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7" name="Google Shape;717;p3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8" name="Google Shape;718;p3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9" name="Google Shape;719;p3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0" name="Google Shape;720;p3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1" name="Google Shape;721;p3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2" name="Google Shape;722;p3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3" name="Google Shape;723;p3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4" name="Google Shape;724;p3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5" name="Google Shape;725;p3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6" name="Google Shape;726;p3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7" name="Google Shape;727;p3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8" name="Google Shape;728;p3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9" name="Google Shape;729;p3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 name="Google Shape;730;p3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1" name="Google Shape;731;p3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 name="Google Shape;732;p3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 name="Google Shape;733;p3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4" name="Google Shape;734;p3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5" name="Google Shape;735;p3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6" name="Google Shape;736;p3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7" name="Google Shape;737;p3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8" name="Google Shape;738;p3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9" name="Google Shape;739;p3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0" name="Google Shape;740;p3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1" name="Google Shape;741;p3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2" name="Google Shape;742;p3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3" name="Google Shape;743;p3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4" name="Google Shape;744;p3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5" name="Google Shape;745;p3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6" name="Google Shape;746;p3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7" name="Google Shape;747;p3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8" name="Google Shape;748;p3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9" name="Google Shape;749;p3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0" name="Google Shape;750;p3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1" name="Google Shape;751;p3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2" name="Google Shape;752;p3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3" name="Google Shape;753;p3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4" name="Google Shape;754;p3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5" name="Google Shape;755;p3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6" name="Google Shape;756;p3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7" name="Google Shape;757;p3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8" name="Google Shape;758;p3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9" name="Google Shape;759;p3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0" name="Google Shape;760;p3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1" name="Google Shape;761;p3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2" name="Google Shape;762;p3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3" name="Google Shape;763;p3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4" name="Google Shape;764;p3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5" name="Google Shape;765;p3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6" name="Google Shape;766;p3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7" name="Google Shape;767;p3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8" name="Google Shape;768;p3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9" name="Google Shape;769;p3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0" name="Google Shape;770;p3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1" name="Google Shape;771;p3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2" name="Google Shape;772;p3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3" name="Google Shape;773;p3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4" name="Google Shape;774;p3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5" name="Google Shape;775;p3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6" name="Google Shape;776;p3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7" name="Google Shape;777;p3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8" name="Google Shape;778;p3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9" name="Google Shape;779;p3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0" name="Google Shape;780;p3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1" name="Google Shape;781;p3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2" name="Google Shape;782;p3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3" name="Google Shape;783;p3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4" name="Google Shape;784;p3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5" name="Google Shape;785;p3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6" name="Google Shape;786;p3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7" name="Google Shape;787;p3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8" name="Google Shape;788;p3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9" name="Google Shape;789;p3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0" name="Google Shape;790;p3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1" name="Google Shape;791;p3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2" name="Google Shape;792;p3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3" name="Google Shape;793;p3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4" name="Google Shape;794;p3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5" name="Google Shape;795;p3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6" name="Google Shape;796;p3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7" name="Google Shape;797;p3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 name="Google Shape;798;p3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9" name="Google Shape;799;p3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0" name="Google Shape;800;p3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1" name="Google Shape;801;p3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2" name="Google Shape;802;p3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3" name="Google Shape;803;p3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4" name="Google Shape;804;p3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5" name="Google Shape;805;p3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6" name="Google Shape;806;p3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7" name="Google Shape;807;p3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8" name="Google Shape;808;p3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9" name="Google Shape;809;p3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0" name="Google Shape;810;p3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1" name="Google Shape;811;p3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2" name="Google Shape;812;p3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3" name="Google Shape;813;p3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4" name="Google Shape;814;p3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5" name="Google Shape;815;p3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6" name="Google Shape;816;p3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7" name="Google Shape;817;p3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8" name="Google Shape;818;p3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9" name="Google Shape;819;p3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0" name="Google Shape;820;p3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1" name="Google Shape;821;p3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2" name="Google Shape;822;p3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3" name="Google Shape;823;p3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4" name="Google Shape;824;p3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5" name="Google Shape;825;p3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6" name="Google Shape;826;p3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 name="Google Shape;827;p3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8" name="Google Shape;828;p3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9" name="Google Shape;829;p3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0" name="Google Shape;830;p3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1" name="Google Shape;831;p3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2" name="Google Shape;832;p3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3" name="Google Shape;833;p3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4" name="Google Shape;834;p3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5" name="Google Shape;835;p3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6" name="Google Shape;836;p3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7" name="Google Shape;837;p3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8" name="Google Shape;838;p3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9" name="Google Shape;839;p3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0" name="Google Shape;840;p3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1" name="Google Shape;841;p3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2" name="Google Shape;842;p3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3" name="Google Shape;843;p3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4" name="Google Shape;844;p3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5" name="Google Shape;845;p3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6" name="Google Shape;846;p3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7" name="Google Shape;847;p3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8" name="Google Shape;848;p3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9" name="Google Shape;849;p3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0" name="Google Shape;850;p3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1" name="Google Shape;851;p3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2" name="Google Shape;852;p3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3" name="Google Shape;853;p3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 name="Google Shape;854;p3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5" name="Google Shape;855;p3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6" name="Google Shape;856;p3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7" name="Google Shape;857;p3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8" name="Google Shape;858;p3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9" name="Google Shape;859;p3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0" name="Google Shape;860;p3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1" name="Google Shape;861;p3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2" name="Google Shape;862;p3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3" name="Google Shape;863;p3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4" name="Google Shape;864;p3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5" name="Google Shape;865;p3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6" name="Google Shape;866;p3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7" name="Google Shape;867;p3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8" name="Google Shape;868;p3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9" name="Google Shape;869;p3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0" name="Google Shape;870;p3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1" name="Google Shape;871;p3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2" name="Google Shape;872;p3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3" name="Google Shape;873;p3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4" name="Google Shape;874;p3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5" name="Google Shape;875;p3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6" name="Google Shape;876;p3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7" name="Google Shape;877;p3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8" name="Google Shape;878;p3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9" name="Google Shape;879;p3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0" name="Google Shape;880;p3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1" name="Google Shape;881;p3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2" name="Google Shape;882;p3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3" name="Google Shape;883;p3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4" name="Google Shape;884;p3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5" name="Google Shape;885;p3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6" name="Google Shape;886;p3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7" name="Google Shape;887;p3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8" name="Google Shape;888;p3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9" name="Google Shape;889;p3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0" name="Google Shape;890;p3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1" name="Google Shape;891;p3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2" name="Google Shape;892;p3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3" name="Google Shape;893;p3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4" name="Google Shape;894;p3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5" name="Google Shape;895;p3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6" name="Google Shape;896;p3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7" name="Google Shape;897;p3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8" name="Google Shape;898;p3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9" name="Google Shape;899;p3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0" name="Google Shape;900;p3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1" name="Google Shape;901;p3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2" name="Google Shape;902;p3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3" name="Google Shape;903;p3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4" name="Google Shape;904;p3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5" name="Google Shape;905;p3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6" name="Google Shape;906;p3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7" name="Google Shape;907;p3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8" name="Google Shape;908;p3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9" name="Google Shape;909;p3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0" name="Google Shape;910;p3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1" name="Google Shape;911;p3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 name="Google Shape;912;p3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3" name="Google Shape;913;p3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4" name="Google Shape;914;p3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5" name="Google Shape;915;p3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6" name="Google Shape;916;p3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7" name="Google Shape;917;p3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8" name="Google Shape;918;p3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9" name="Google Shape;919;p3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0" name="Google Shape;920;p3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1" name="Google Shape;921;p3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2" name="Google Shape;922;p3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3" name="Google Shape;923;p3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 name="Google Shape;924;p3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5" name="Google Shape;925;p3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 name="Google Shape;926;p3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 name="Google Shape;927;p3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8" name="Google Shape;928;p3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9" name="Google Shape;929;p3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0" name="Google Shape;930;p3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1" name="Google Shape;931;p3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2" name="Google Shape;932;p3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3" name="Google Shape;933;p3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 name="Google Shape;934;p3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5" name="Google Shape;935;p3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6" name="Google Shape;936;p3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 name="Google Shape;937;p3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 name="Google Shape;938;p3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9" name="Google Shape;939;p3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0" name="Google Shape;940;p3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1" name="Google Shape;941;p3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2" name="Google Shape;942;p3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 name="Google Shape;943;p3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4" name="Google Shape;944;p3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5" name="Google Shape;945;p3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 name="Google Shape;946;p3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7" name="Google Shape;947;p3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8" name="Google Shape;948;p3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9" name="Google Shape;949;p3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0" name="Google Shape;950;p3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1" name="Google Shape;951;p3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2" name="Google Shape;952;p3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3" name="Google Shape;953;p3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4" name="Google Shape;954;p3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 name="Google Shape;955;p3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6" name="Google Shape;956;p3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7" name="Google Shape;957;p3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8" name="Google Shape;958;p3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 name="Google Shape;959;p3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0" name="Google Shape;960;p3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1" name="Google Shape;961;p3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2" name="Google Shape;962;p3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3" name="Google Shape;963;p3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4" name="Google Shape;964;p3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5" name="Google Shape;965;p3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6" name="Google Shape;966;p3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7" name="Google Shape;967;p3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8" name="Google Shape;968;p3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9" name="Google Shape;969;p3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0" name="Google Shape;970;p3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1" name="Google Shape;971;p3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2" name="Google Shape;972;p3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3" name="Google Shape;973;p3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4" name="Google Shape;974;p3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5" name="Google Shape;975;p3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6" name="Google Shape;976;p3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7" name="Google Shape;977;p3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8" name="Google Shape;978;p3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9" name="Google Shape;979;p3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 name="Google Shape;980;p3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1" name="Google Shape;981;p3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2" name="Google Shape;982;p3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3" name="Google Shape;983;p3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4" name="Google Shape;984;p3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5" name="Google Shape;985;p3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 name="Google Shape;986;p3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7" name="Google Shape;987;p3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8" name="Google Shape;988;p3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9" name="Google Shape;989;p3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 name="Google Shape;990;p3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 name="Google Shape;991;p3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2" name="Google Shape;992;p3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3" name="Google Shape;993;p3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4" name="Google Shape;994;p3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5" name="Google Shape;995;p3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6" name="Google Shape;996;p3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 name="Google Shape;997;p3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8" name="Google Shape;998;p3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9" name="Google Shape;999;p3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0" name="Google Shape;1000;p3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 name="Google Shape;1001;p3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2" name="Google Shape;1002;p3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3" name="Google Shape;1003;p3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4" name="Google Shape;1004;p3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5" name="Google Shape;1005;p3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6" name="Google Shape;1006;p3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7" name="Google Shape;1007;p3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8" name="Google Shape;1008;p3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9" name="Google Shape;1009;p3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0" name="Google Shape;1010;p3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1" name="Google Shape;1011;p3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2" name="Google Shape;1012;p3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3" name="Google Shape;1013;p3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4" name="Google Shape;1014;p3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5" name="Google Shape;1015;p3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6" name="Google Shape;1016;p3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7" name="Google Shape;1017;p3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8" name="Google Shape;1018;p3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9" name="Google Shape;1019;p3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0" name="Google Shape;1020;p3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 name="Google Shape;1021;p3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2" name="Google Shape;1022;p3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3" name="Google Shape;1023;p3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4" name="Google Shape;1024;p3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5" name="Google Shape;1025;p3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6" name="Google Shape;1026;p3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7" name="Google Shape;1027;p3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 name="Google Shape;1028;p3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9" name="Google Shape;1029;p3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0" name="Google Shape;1030;p3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 name="Google Shape;1031;p3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2" name="Google Shape;1032;p3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3" name="Google Shape;1033;p3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4" name="Google Shape;1034;p3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5" name="Google Shape;1035;p3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6" name="Google Shape;1036;p3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7" name="Google Shape;1037;p3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8" name="Google Shape;1038;p3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9" name="Google Shape;1039;p3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0" name="Google Shape;1040;p3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1" name="Google Shape;1041;p3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 name="Google Shape;1042;p3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 name="Google Shape;1043;p3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4" name="Google Shape;1044;p3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5" name="Google Shape;1045;p3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 name="Google Shape;1046;p3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7" name="Google Shape;1047;p3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 name="Google Shape;1048;p3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9" name="Google Shape;1049;p3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0" name="Google Shape;1050;p3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 name="Google Shape;1051;p3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2" name="Google Shape;1052;p3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3" name="Google Shape;1053;p3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4" name="Google Shape;1054;p3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5" name="Google Shape;1055;p3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6" name="Google Shape;1056;p3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7" name="Google Shape;1057;p3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8" name="Google Shape;1058;p3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9" name="Google Shape;1059;p3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0" name="Google Shape;1060;p3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1" name="Google Shape;1061;p3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2" name="Google Shape;1062;p3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3" name="Google Shape;1063;p3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4" name="Google Shape;1064;p3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5" name="Google Shape;1065;p3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6" name="Google Shape;1066;p3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7" name="Google Shape;1067;p3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8" name="Google Shape;1068;p3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9" name="Google Shape;1069;p3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0" name="Google Shape;1070;p3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1" name="Google Shape;1071;p3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2" name="Google Shape;1072;p3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3" name="Google Shape;1073;p3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4" name="Google Shape;1074;p3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5" name="Google Shape;1075;p3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6" name="Google Shape;1076;p3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7" name="Google Shape;1077;p3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 name="Google Shape;1078;p3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 name="Google Shape;1079;p3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0" name="Google Shape;1080;p3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1" name="Google Shape;1081;p3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2" name="Google Shape;1082;p3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3" name="Google Shape;1083;p3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4" name="Google Shape;1084;p3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 name="Google Shape;1085;p3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6" name="Google Shape;1086;p3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7" name="Google Shape;1087;p3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8" name="Google Shape;1088;p3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9" name="Google Shape;1089;p3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0" name="Google Shape;1090;p3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1" name="Google Shape;1091;p3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2" name="Google Shape;1092;p3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3" name="Google Shape;1093;p3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4" name="Google Shape;1094;p3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5" name="Google Shape;1095;p3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6" name="Google Shape;1096;p3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7" name="Google Shape;1097;p3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8" name="Google Shape;1098;p3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 name="Google Shape;1099;p3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0" name="Google Shape;1100;p3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1" name="Google Shape;1101;p3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2" name="Google Shape;1102;p3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3" name="Google Shape;1103;p3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4" name="Google Shape;1104;p3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5" name="Google Shape;1105;p3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6" name="Google Shape;1106;p3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7" name="Google Shape;1107;p3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8" name="Google Shape;1108;p3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9" name="Google Shape;1109;p3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0" name="Google Shape;1110;p3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1" name="Google Shape;1111;p3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2" name="Google Shape;1112;p3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3" name="Google Shape;1113;p3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4" name="Google Shape;1114;p3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 name="Google Shape;1115;p3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6" name="Google Shape;1116;p3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7" name="Google Shape;1117;p3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8" name="Google Shape;1118;p3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 name="Google Shape;1119;p3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0" name="Google Shape;1120;p3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1" name="Google Shape;1121;p3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2" name="Google Shape;1122;p3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3" name="Google Shape;1123;p3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4" name="Google Shape;1124;p3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5" name="Google Shape;1125;p3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6" name="Google Shape;1126;p3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7" name="Google Shape;1127;p3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 name="Google Shape;1128;p3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9" name="Google Shape;1129;p3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0" name="Google Shape;1130;p3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1" name="Google Shape;1131;p3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2" name="Google Shape;1132;p3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3" name="Google Shape;1133;p3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4" name="Google Shape;1134;p3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5" name="Google Shape;1135;p3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 name="Google Shape;1136;p3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7" name="Google Shape;1137;p3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 name="Google Shape;1138;p3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9" name="Google Shape;1139;p3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0" name="Google Shape;1140;p3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1" name="Google Shape;1141;p3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2" name="Google Shape;1142;p3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3" name="Google Shape;1143;p3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4" name="Google Shape;1144;p3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5" name="Google Shape;1145;p3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6" name="Google Shape;1146;p3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7" name="Google Shape;1147;p3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8" name="Google Shape;1148;p3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9" name="Google Shape;1149;p3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0" name="Google Shape;1150;p3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1" name="Google Shape;1151;p3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2" name="Google Shape;1152;p3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3" name="Google Shape;1153;p3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4" name="Google Shape;1154;p3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5" name="Google Shape;1155;p3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6" name="Google Shape;1156;p3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7" name="Google Shape;1157;p3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8" name="Google Shape;1158;p3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9" name="Google Shape;1159;p3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0" name="Google Shape;1160;p3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1" name="Google Shape;1161;p3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2" name="Google Shape;1162;p3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3" name="Google Shape;1163;p3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4" name="Google Shape;1164;p3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5" name="Google Shape;1165;p3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6" name="Google Shape;1166;p3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7" name="Google Shape;1167;p3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8" name="Google Shape;1168;p3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 name="Google Shape;1169;p3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0" name="Google Shape;1170;p3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1" name="Google Shape;1171;p3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2" name="Google Shape;1172;p3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3" name="Google Shape;1173;p3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4" name="Google Shape;1174;p3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5" name="Google Shape;1175;p3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6" name="Google Shape;1176;p3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7" name="Google Shape;1177;p3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8" name="Google Shape;1178;p3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9" name="Google Shape;1179;p3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0" name="Google Shape;1180;p3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1" name="Google Shape;1181;p3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2" name="Google Shape;1182;p3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3" name="Google Shape;1183;p3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4" name="Google Shape;1184;p3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5" name="Google Shape;1185;p3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6" name="Google Shape;1186;p3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7" name="Google Shape;1187;p3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8" name="Google Shape;1188;p3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9" name="Google Shape;1189;p3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0" name="Google Shape;1190;p3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1" name="Google Shape;1191;p3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2" name="Google Shape;1192;p3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3" name="Google Shape;1193;p3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4" name="Google Shape;1194;p3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5" name="Google Shape;1195;p3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6" name="Google Shape;1196;p3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7" name="Google Shape;1197;p3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8" name="Google Shape;1198;p3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9" name="Google Shape;1199;p3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0" name="Google Shape;1200;p3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1" name="Google Shape;1201;p3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2" name="Google Shape;1202;p3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3" name="Google Shape;1203;p3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4" name="Google Shape;1204;p3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5" name="Google Shape;1205;p3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6" name="Google Shape;1206;p3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7" name="Google Shape;1207;p3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8" name="Google Shape;1208;p3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 name="Google Shape;1209;p3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0" name="Google Shape;1210;p3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1" name="Google Shape;1211;p3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2" name="Google Shape;1212;p3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3" name="Google Shape;1213;p3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4" name="Google Shape;1214;p3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5" name="Google Shape;1215;p3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6" name="Google Shape;1216;p3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7" name="Google Shape;1217;p3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8" name="Google Shape;1218;p3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9" name="Google Shape;1219;p3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0" name="Google Shape;1220;p3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1" name="Google Shape;1221;p3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 name="Google Shape;1222;p3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3" name="Google Shape;1223;p3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4" name="Google Shape;1224;p3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 name="Google Shape;1225;p3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6" name="Google Shape;1226;p3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7" name="Google Shape;1227;p3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8" name="Google Shape;1228;p3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9" name="Google Shape;1229;p3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0" name="Google Shape;1230;p3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1" name="Google Shape;1231;p3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2" name="Google Shape;1232;p3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3" name="Google Shape;1233;p3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4" name="Google Shape;1234;p3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5" name="Google Shape;1235;p3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6" name="Google Shape;1236;p3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7" name="Google Shape;1237;p3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8" name="Google Shape;1238;p3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9" name="Google Shape;1239;p3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0" name="Google Shape;1240;p3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1" name="Google Shape;1241;p3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2" name="Google Shape;1242;p3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3" name="Google Shape;1243;p3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4" name="Google Shape;1244;p3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5" name="Google Shape;1245;p3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6" name="Google Shape;1246;p3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7" name="Google Shape;1247;p3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8" name="Google Shape;1248;p3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9" name="Google Shape;1249;p3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0" name="Google Shape;1250;p3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1" name="Google Shape;1251;p3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2" name="Google Shape;1252;p3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3" name="Google Shape;1253;p3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4" name="Google Shape;1254;p3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5" name="Google Shape;1255;p3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6" name="Google Shape;1256;p3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7" name="Google Shape;1257;p3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8" name="Google Shape;1258;p3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9" name="Google Shape;1259;p3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0" name="Google Shape;1260;p3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1" name="Google Shape;1261;p3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2" name="Google Shape;1262;p3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3" name="Google Shape;1263;p3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4" name="Google Shape;1264;p3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5" name="Google Shape;1265;p3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6" name="Google Shape;1266;p3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7" name="Google Shape;1267;p3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8" name="Google Shape;1268;p3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9" name="Google Shape;1269;p3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0" name="Google Shape;1270;p3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1" name="Google Shape;1271;p3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2" name="Google Shape;1272;p3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3" name="Google Shape;1273;p3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4" name="Google Shape;1274;p3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5" name="Google Shape;1275;p3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6" name="Google Shape;1276;p3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7" name="Google Shape;1277;p3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8" name="Google Shape;1278;p3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9" name="Google Shape;1279;p3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0" name="Google Shape;1280;p3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1" name="Google Shape;1281;p3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2" name="Google Shape;1282;p3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3" name="Google Shape;1283;p3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4" name="Google Shape;1284;p3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5" name="Google Shape;1285;p3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6" name="Google Shape;1286;p3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7" name="Google Shape;1287;p3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8" name="Google Shape;1288;p3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9" name="Google Shape;1289;p3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0" name="Google Shape;1290;p3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1" name="Google Shape;1291;p3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2" name="Google Shape;1292;p3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3" name="Google Shape;1293;p3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4" name="Google Shape;1294;p3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5" name="Google Shape;1295;p3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6" name="Google Shape;1296;p3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7" name="Google Shape;1297;p3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8" name="Google Shape;1298;p3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9" name="Google Shape;1299;p3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0" name="Google Shape;1300;p3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1" name="Google Shape;1301;p3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2" name="Google Shape;1302;p3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3" name="Google Shape;1303;p3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4" name="Google Shape;1304;p3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5" name="Google Shape;1305;p3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6" name="Google Shape;1306;p3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7" name="Google Shape;1307;p3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8" name="Google Shape;1308;p3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9" name="Google Shape;1309;p3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0" name="Google Shape;1310;p3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1" name="Google Shape;1311;p3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2" name="Google Shape;1312;p3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3" name="Google Shape;1313;p3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4" name="Google Shape;1314;p3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5" name="Google Shape;1315;p3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6" name="Google Shape;1316;p3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7" name="Google Shape;1317;p3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8" name="Google Shape;1318;p3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9" name="Google Shape;1319;p3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0" name="Google Shape;1320;p3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1" name="Google Shape;1321;p3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2" name="Google Shape;1322;p3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3" name="Google Shape;1323;p3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4" name="Google Shape;1324;p3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5" name="Google Shape;1325;p3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6" name="Google Shape;1326;p3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7" name="Google Shape;1327;p3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8" name="Google Shape;1328;p3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9" name="Google Shape;1329;p3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0" name="Google Shape;1330;p3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1" name="Google Shape;1331;p3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2" name="Google Shape;1332;p3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3" name="Google Shape;1333;p3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4" name="Google Shape;1334;p3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5" name="Google Shape;1335;p3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6" name="Google Shape;1336;p3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7" name="Google Shape;1337;p3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8" name="Google Shape;1338;p3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9" name="Google Shape;1339;p3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0" name="Google Shape;1340;p3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1" name="Google Shape;1341;p3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2" name="Google Shape;1342;p3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3" name="Google Shape;1343;p3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4" name="Google Shape;1344;p3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5" name="Google Shape;1345;p3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6" name="Google Shape;1346;p3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7" name="Google Shape;1347;p3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8" name="Google Shape;1348;p3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9" name="Google Shape;1349;p3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0" name="Google Shape;1350;p3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1" name="Google Shape;1351;p3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2" name="Google Shape;1352;p3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3" name="Google Shape;1353;p3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4" name="Google Shape;1354;p3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5" name="Google Shape;1355;p3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6" name="Google Shape;1356;p3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7" name="Google Shape;1357;p3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8" name="Google Shape;1358;p3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9" name="Google Shape;1359;p3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0" name="Google Shape;1360;p3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1" name="Google Shape;1361;p3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2" name="Google Shape;1362;p3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3" name="Google Shape;1363;p3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4" name="Google Shape;1364;p3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5" name="Google Shape;1365;p3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6" name="Google Shape;1366;p3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7" name="Google Shape;1367;p3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8" name="Google Shape;1368;p3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9" name="Google Shape;1369;p3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0" name="Google Shape;1370;p3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1" name="Google Shape;1371;p3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2" name="Google Shape;1372;p3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3" name="Google Shape;1373;p3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4" name="Google Shape;1374;p3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5" name="Google Shape;1375;p3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6" name="Google Shape;1376;p3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7" name="Google Shape;1377;p3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8" name="Google Shape;1378;p3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9" name="Google Shape;1379;p3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0" name="Google Shape;1380;p3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1" name="Google Shape;1381;p3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2" name="Google Shape;1382;p3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3" name="Google Shape;1383;p3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4" name="Google Shape;1384;p3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5" name="Google Shape;1385;p3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6" name="Google Shape;1386;p3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7" name="Google Shape;1387;p3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8" name="Google Shape;1388;p3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9" name="Google Shape;1389;p3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0" name="Google Shape;1390;p3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1" name="Google Shape;1391;p3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2" name="Google Shape;1392;p3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3" name="Google Shape;1393;p3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4" name="Google Shape;1394;p3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5" name="Google Shape;1395;p3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6" name="Google Shape;1396;p3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7" name="Google Shape;1397;p3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8" name="Google Shape;1398;p3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9" name="Google Shape;1399;p3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0" name="Google Shape;1400;p3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1" name="Google Shape;1401;p3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2" name="Google Shape;1402;p3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3" name="Google Shape;1403;p3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4" name="Google Shape;1404;p3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5" name="Google Shape;1405;p3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6" name="Google Shape;1406;p3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7" name="Google Shape;1407;p3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8" name="Google Shape;1408;p3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9" name="Google Shape;1409;p3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0" name="Google Shape;1410;p3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1" name="Google Shape;1411;p3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2" name="Google Shape;1412;p3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3" name="Google Shape;1413;p3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4" name="Google Shape;1414;p3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5" name="Google Shape;1415;p3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6" name="Google Shape;1416;p3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7" name="Google Shape;1417;p3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8" name="Google Shape;1418;p3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9" name="Google Shape;1419;p3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0" name="Google Shape;1420;p3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1" name="Google Shape;1421;p3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2" name="Google Shape;1422;p3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3" name="Google Shape;1423;p3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4" name="Google Shape;1424;p3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5" name="Google Shape;1425;p3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6" name="Google Shape;1426;p3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7" name="Google Shape;1427;p3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8" name="Google Shape;1428;p3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9" name="Google Shape;1429;p3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0" name="Google Shape;1430;p3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1" name="Google Shape;1431;p3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2" name="Google Shape;1432;p3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3" name="Google Shape;1433;p3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4" name="Google Shape;1434;p3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5" name="Google Shape;1435;p3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6" name="Google Shape;1436;p3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7" name="Google Shape;1437;p3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8" name="Google Shape;1438;p3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9" name="Google Shape;1439;p3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0" name="Google Shape;1440;p3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1" name="Google Shape;1441;p3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2" name="Google Shape;1442;p3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3" name="Google Shape;1443;p3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4" name="Google Shape;1444;p3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5" name="Google Shape;1445;p3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6" name="Google Shape;1446;p3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7" name="Google Shape;1447;p3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8" name="Google Shape;1448;p3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9" name="Google Shape;1449;p3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0" name="Google Shape;1450;p3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1" name="Google Shape;1451;p3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2" name="Google Shape;1452;p3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3" name="Google Shape;1453;p3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4" name="Google Shape;1454;p3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5" name="Google Shape;1455;p3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6" name="Google Shape;1456;p3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7" name="Google Shape;1457;p3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8" name="Google Shape;1458;p3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9" name="Google Shape;1459;p3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0" name="Google Shape;1460;p3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1" name="Google Shape;1461;p3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2" name="Google Shape;1462;p3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3" name="Google Shape;1463;p3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4" name="Google Shape;1464;p3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5" name="Google Shape;1465;p3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6" name="Google Shape;1466;p3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7" name="Google Shape;1467;p3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8" name="Google Shape;1468;p3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9" name="Google Shape;1469;p3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0" name="Google Shape;1470;p3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1" name="Google Shape;1471;p3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2" name="Google Shape;1472;p3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3" name="Google Shape;1473;p3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4" name="Google Shape;1474;p3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5" name="Google Shape;1475;p3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6" name="Google Shape;1476;p3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7" name="Google Shape;1477;p3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8" name="Google Shape;1478;p3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9" name="Google Shape;1479;p3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0" name="Google Shape;1480;p3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1" name="Google Shape;1481;p3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2" name="Google Shape;1482;p3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3" name="Google Shape;1483;p3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4" name="Google Shape;1484;p3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5" name="Google Shape;1485;p3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6" name="Google Shape;1486;p3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7" name="Google Shape;1487;p3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8" name="Google Shape;1488;p3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9" name="Google Shape;1489;p3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0" name="Google Shape;1490;p3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1" name="Google Shape;1491;p3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2" name="Google Shape;1492;p3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3" name="Google Shape;1493;p3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4" name="Google Shape;1494;p3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5" name="Google Shape;1495;p3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6" name="Google Shape;1496;p3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7" name="Google Shape;1497;p3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8" name="Google Shape;1498;p3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9" name="Google Shape;1499;p3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0" name="Google Shape;1500;p3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1" name="Google Shape;1501;p3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2" name="Google Shape;1502;p3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3" name="Google Shape;1503;p3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4" name="Google Shape;1504;p3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5" name="Google Shape;1505;p3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6" name="Google Shape;1506;p3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7" name="Google Shape;1507;p3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8" name="Google Shape;1508;p3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9" name="Google Shape;1509;p3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0" name="Google Shape;1510;p3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1" name="Google Shape;1511;p3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2" name="Google Shape;1512;p3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3" name="Google Shape;1513;p3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4" name="Google Shape;1514;p3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5" name="Google Shape;1515;p3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6" name="Google Shape;1516;p3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7" name="Google Shape;1517;p3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8" name="Google Shape;1518;p3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9" name="Google Shape;1519;p3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0" name="Google Shape;1520;p3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1" name="Google Shape;1521;p3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2" name="Google Shape;1522;p3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3" name="Google Shape;1523;p3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4" name="Google Shape;1524;p3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5" name="Google Shape;1525;p3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6" name="Google Shape;1526;p3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7" name="Google Shape;1527;p3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8" name="Google Shape;1528;p3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9" name="Google Shape;1529;p3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0" name="Google Shape;1530;p3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1" name="Google Shape;1531;p3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2" name="Google Shape;1532;p3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3" name="Google Shape;1533;p3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4" name="Google Shape;1534;p3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5" name="Google Shape;1535;p3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6" name="Google Shape;1536;p3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7" name="Google Shape;1537;p3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8" name="Google Shape;1538;p3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9" name="Google Shape;1539;p3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0" name="Google Shape;1540;p3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1" name="Google Shape;1541;p3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2" name="Google Shape;1542;p3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3" name="Google Shape;1543;p3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4" name="Google Shape;1544;p3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5" name="Google Shape;1545;p3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6" name="Google Shape;1546;p3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7" name="Google Shape;1547;p3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8" name="Google Shape;1548;p3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9" name="Google Shape;1549;p3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0" name="Google Shape;1550;p3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1" name="Google Shape;1551;p3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2" name="Google Shape;1552;p3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3" name="Google Shape;1553;p3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4" name="Google Shape;1554;p3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5" name="Google Shape;1555;p3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6" name="Google Shape;1556;p3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7" name="Google Shape;1557;p3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8" name="Google Shape;1558;p3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9" name="Google Shape;1559;p3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0" name="Google Shape;1560;p3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1" name="Google Shape;1561;p3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2" name="Google Shape;1562;p3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3" name="Google Shape;1563;p3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4" name="Google Shape;1564;p3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5" name="Google Shape;1565;p3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6" name="Google Shape;1566;p3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7" name="Google Shape;1567;p3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8" name="Google Shape;1568;p3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9" name="Google Shape;1569;p3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0" name="Google Shape;1570;p3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1" name="Google Shape;1571;p3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2" name="Google Shape;1572;p3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3" name="Google Shape;1573;p3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4" name="Google Shape;1574;p3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5" name="Google Shape;1575;p3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6" name="Google Shape;1576;p3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7" name="Google Shape;1577;p3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8" name="Google Shape;1578;p3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9" name="Google Shape;1579;p3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0" name="Google Shape;1580;p3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1" name="Google Shape;1581;p3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2" name="Google Shape;1582;p3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3" name="Google Shape;1583;p3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4" name="Google Shape;1584;p3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5" name="Google Shape;1585;p3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6" name="Google Shape;1586;p3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7" name="Google Shape;1587;p3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8" name="Google Shape;1588;p3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9" name="Google Shape;1589;p3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0" name="Google Shape;1590;p3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1" name="Google Shape;1591;p3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2" name="Google Shape;1592;p3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3" name="Google Shape;1593;p3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4" name="Google Shape;1594;p3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5" name="Google Shape;1595;p3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6" name="Google Shape;1596;p3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7" name="Google Shape;1597;p3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8" name="Google Shape;1598;p3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9" name="Google Shape;1599;p3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0" name="Google Shape;1600;p3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1" name="Google Shape;1601;p3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2" name="Google Shape;1602;p3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3" name="Google Shape;1603;p3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4" name="Google Shape;1604;p3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5" name="Google Shape;1605;p3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6" name="Google Shape;1606;p3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7" name="Google Shape;1607;p3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8" name="Google Shape;1608;p3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9" name="Google Shape;1609;p3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0" name="Google Shape;1610;p3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1" name="Google Shape;1611;p3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2" name="Google Shape;1612;p3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3" name="Google Shape;1613;p3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4" name="Google Shape;1614;p3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5" name="Google Shape;1615;p3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6" name="Google Shape;1616;p3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7" name="Google Shape;1617;p3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8" name="Google Shape;1618;p3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9" name="Google Shape;1619;p3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0" name="Google Shape;1620;p3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1" name="Google Shape;1621;p3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2" name="Google Shape;1622;p3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3" name="Google Shape;1623;p3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4" name="Google Shape;1624;p3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5" name="Google Shape;1625;p3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6" name="Google Shape;1626;p3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7" name="Google Shape;1627;p3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8" name="Google Shape;1628;p3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9" name="Google Shape;1629;p3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0" name="Google Shape;1630;p3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1" name="Google Shape;1631;p3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2" name="Google Shape;1632;p3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3" name="Google Shape;1633;p3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4" name="Google Shape;1634;p3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5" name="Google Shape;1635;p3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6" name="Google Shape;1636;p3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7" name="Google Shape;1637;p3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8" name="Google Shape;1638;p3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9" name="Google Shape;1639;p3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0" name="Google Shape;1640;p3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1" name="Google Shape;1641;p3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2" name="Google Shape;1642;p3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3" name="Google Shape;1643;p3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4" name="Google Shape;1644;p3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5" name="Google Shape;1645;p3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6" name="Google Shape;1646;p3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7" name="Google Shape;1647;p3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8" name="Google Shape;1648;p3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9" name="Google Shape;1649;p3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0" name="Google Shape;1650;p3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1" name="Google Shape;1651;p3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2" name="Google Shape;1652;p3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3" name="Google Shape;1653;p3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4" name="Google Shape;1654;p3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5" name="Google Shape;1655;p3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6" name="Google Shape;1656;p3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7" name="Google Shape;1657;p3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8" name="Google Shape;1658;p3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9" name="Google Shape;1659;p3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0" name="Google Shape;1660;p3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1" name="Google Shape;1661;p3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2" name="Google Shape;1662;p3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3" name="Google Shape;1663;p3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4" name="Google Shape;1664;p3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5" name="Google Shape;1665;p3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6" name="Google Shape;1666;p3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7" name="Google Shape;1667;p3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8" name="Google Shape;1668;p3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9" name="Google Shape;1669;p3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0" name="Google Shape;1670;p3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1" name="Google Shape;1671;p3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2" name="Google Shape;1672;p3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3" name="Google Shape;1673;p3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4" name="Google Shape;1674;p3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5" name="Google Shape;1675;p3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6" name="Google Shape;1676;p3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7" name="Google Shape;1677;p3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8" name="Google Shape;1678;p3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9" name="Google Shape;1679;p3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0" name="Google Shape;1680;p3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1" name="Google Shape;1681;p3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2" name="Google Shape;1682;p3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3" name="Google Shape;1683;p3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4" name="Google Shape;1684;p3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5" name="Google Shape;1685;p3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6" name="Google Shape;1686;p3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7" name="Google Shape;1687;p3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8" name="Google Shape;1688;p3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9" name="Google Shape;1689;p3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0" name="Google Shape;1690;p3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1" name="Google Shape;1691;p3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2" name="Google Shape;1692;p3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3" name="Google Shape;1693;p3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4" name="Google Shape;1694;p3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5" name="Google Shape;1695;p3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6" name="Google Shape;1696;p3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7" name="Google Shape;1697;p3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8" name="Google Shape;1698;p3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9" name="Google Shape;1699;p3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0" name="Google Shape;1700;p3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1" name="Google Shape;1701;p3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2" name="Google Shape;1702;p3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3" name="Google Shape;1703;p3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4" name="Google Shape;1704;p3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5" name="Google Shape;1705;p3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6" name="Google Shape;1706;p3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7" name="Google Shape;1707;p3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8" name="Google Shape;1708;p3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9" name="Google Shape;1709;p3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0" name="Google Shape;1710;p3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1" name="Google Shape;1711;p3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2" name="Google Shape;1712;p3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3" name="Google Shape;1713;p3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4" name="Google Shape;1714;p3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5" name="Google Shape;1715;p3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6" name="Google Shape;1716;p3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7" name="Google Shape;1717;p3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8" name="Google Shape;1718;p3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9" name="Google Shape;1719;p3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0" name="Google Shape;1720;p3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1" name="Google Shape;1721;p3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2" name="Google Shape;1722;p3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3" name="Google Shape;1723;p3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4" name="Google Shape;1724;p3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5" name="Google Shape;1725;p3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6" name="Google Shape;1726;p3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7" name="Google Shape;1727;p3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8" name="Google Shape;1728;p3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9" name="Google Shape;1729;p3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0" name="Google Shape;1730;p3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1" name="Google Shape;1731;p3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2" name="Google Shape;1732;p3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3" name="Google Shape;1733;p3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4" name="Google Shape;1734;p3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5" name="Google Shape;1735;p3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6" name="Google Shape;1736;p3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7" name="Google Shape;1737;p3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8" name="Google Shape;1738;p3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9" name="Google Shape;1739;p3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0" name="Google Shape;1740;p3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1" name="Google Shape;1741;p3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2" name="Google Shape;1742;p3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3" name="Google Shape;1743;p3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4" name="Google Shape;1744;p3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5" name="Google Shape;1745;p3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6" name="Google Shape;1746;p3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7" name="Google Shape;1747;p3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8" name="Google Shape;1748;p3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9" name="Google Shape;1749;p3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50" name="Google Shape;1750;p3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51" name="Google Shape;1751;p3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52" name="Google Shape;1752;p3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53" name="Google Shape;1753;p3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54" name="Google Shape;1754;p3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55" name="Google Shape;1755;p3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56" name="Google Shape;1756;p3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57" name="Google Shape;1757;p3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58" name="Google Shape;1758;p3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59" name="Google Shape;1759;p3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60" name="Google Shape;1760;p3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61" name="Google Shape;1761;p3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62" name="Google Shape;1762;p3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63" name="Google Shape;1763;p3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64" name="Google Shape;1764;p3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65" name="Google Shape;1765;p3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66" name="Google Shape;1766;p3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67" name="Google Shape;1767;p3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68" name="Google Shape;1768;p3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69" name="Google Shape;1769;p3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70" name="Google Shape;1770;p3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71" name="Google Shape;1771;p3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72" name="Google Shape;1772;p3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73" name="Google Shape;1773;p3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74" name="Google Shape;1774;p3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75" name="Google Shape;1775;p3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76" name="Google Shape;1776;p3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77" name="Google Shape;1777;p3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78" name="Google Shape;1778;p3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79" name="Google Shape;1779;p3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0" name="Google Shape;1780;p3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1" name="Google Shape;1781;p3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2" name="Google Shape;1782;p3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3" name="Google Shape;1783;p3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4" name="Google Shape;1784;p3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5" name="Google Shape;1785;p3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6" name="Google Shape;1786;p3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7" name="Google Shape;1787;p3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8" name="Google Shape;1788;p3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9" name="Google Shape;1789;p3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0" name="Google Shape;1790;p3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1" name="Google Shape;1791;p3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2" name="Google Shape;1792;p3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3" name="Google Shape;1793;p3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4" name="Google Shape;1794;p3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5" name="Google Shape;1795;p3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6" name="Google Shape;1796;p3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7" name="Google Shape;1797;p3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8" name="Google Shape;1798;p3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9" name="Google Shape;1799;p3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0" name="Google Shape;1800;p3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1" name="Google Shape;1801;p3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2" name="Google Shape;1802;p3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3" name="Google Shape;1803;p3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4" name="Google Shape;1804;p3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5" name="Google Shape;1805;p3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6" name="Google Shape;1806;p3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7" name="Google Shape;1807;p3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8" name="Google Shape;1808;p3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9" name="Google Shape;1809;p3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0" name="Google Shape;1810;p3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1" name="Google Shape;1811;p3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2" name="Google Shape;1812;p3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3" name="Google Shape;1813;p3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4" name="Google Shape;1814;p3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5" name="Google Shape;1815;p3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6" name="Google Shape;1816;p3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7" name="Google Shape;1817;p3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8" name="Google Shape;1818;p3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9" name="Google Shape;1819;p3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0" name="Google Shape;1820;p3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1" name="Google Shape;1821;p3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2" name="Google Shape;1822;p3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3" name="Google Shape;1823;p3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4" name="Google Shape;1824;p3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5" name="Google Shape;1825;p3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6" name="Google Shape;1826;p3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7" name="Google Shape;1827;p3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8" name="Google Shape;1828;p3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9" name="Google Shape;1829;p3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0" name="Google Shape;1830;p3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1" name="Google Shape;1831;p3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2" name="Google Shape;1832;p3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3" name="Google Shape;1833;p3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4" name="Google Shape;1834;p3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5" name="Google Shape;1835;p3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6" name="Google Shape;1836;p3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7" name="Google Shape;1837;p3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8" name="Google Shape;1838;p3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9" name="Google Shape;1839;p3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0" name="Google Shape;1840;p3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1" name="Google Shape;1841;p3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2" name="Google Shape;1842;p3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3" name="Google Shape;1843;p3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4" name="Google Shape;1844;p3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5" name="Google Shape;1845;p3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6" name="Google Shape;1846;p3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7" name="Google Shape;1847;p3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8" name="Google Shape;1848;p3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9" name="Google Shape;1849;p3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0" name="Google Shape;1850;p3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1" name="Google Shape;1851;p3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2" name="Google Shape;1852;p3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3" name="Google Shape;1853;p3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4" name="Google Shape;1854;p3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5" name="Google Shape;1855;p3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6" name="Google Shape;1856;p3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7" name="Google Shape;1857;p3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8" name="Google Shape;1858;p3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9" name="Google Shape;1859;p3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0" name="Google Shape;1860;p3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1" name="Google Shape;1861;p3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2" name="Google Shape;1862;p3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3" name="Google Shape;1863;p3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4" name="Google Shape;1864;p3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5" name="Google Shape;1865;p3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6" name="Google Shape;1866;p3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7" name="Google Shape;1867;p3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8" name="Google Shape;1868;p3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9" name="Google Shape;1869;p3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0" name="Google Shape;1870;p3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1" name="Google Shape;1871;p3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2" name="Google Shape;1872;p3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3" name="Google Shape;1873;p3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4" name="Google Shape;1874;p3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5" name="Google Shape;1875;p3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6" name="Google Shape;1876;p3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7" name="Google Shape;1877;p3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8" name="Google Shape;1878;p3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9" name="Google Shape;1879;p3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0" name="Google Shape;1880;p3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1" name="Google Shape;1881;p3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2" name="Google Shape;1882;p3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3" name="Google Shape;1883;p3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4" name="Google Shape;1884;p3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5" name="Google Shape;1885;p3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6" name="Google Shape;1886;p3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7" name="Google Shape;1887;p3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8" name="Google Shape;1888;p3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9" name="Google Shape;1889;p3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0" name="Google Shape;1890;p3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1" name="Google Shape;1891;p3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2" name="Google Shape;1892;p3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3" name="Google Shape;1893;p3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4" name="Google Shape;1894;p3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5" name="Google Shape;1895;p3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6" name="Google Shape;1896;p3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7" name="Google Shape;1897;p3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8" name="Google Shape;1898;p3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9" name="Google Shape;1899;p3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0" name="Google Shape;1900;p3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1" name="Google Shape;1901;p3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2" name="Google Shape;1902;p3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3" name="Google Shape;1903;p3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4" name="Google Shape;1904;p3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5" name="Google Shape;1905;p3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6" name="Google Shape;1906;p3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7" name="Google Shape;1907;p3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8" name="Google Shape;1908;p3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9" name="Google Shape;1909;p3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0" name="Google Shape;1910;p3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1" name="Google Shape;1911;p3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2" name="Google Shape;1912;p3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3" name="Google Shape;1913;p3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4" name="Google Shape;1914;p3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5" name="Google Shape;1915;p3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6" name="Google Shape;1916;p3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7" name="Google Shape;1917;p3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8" name="Google Shape;1918;p3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9" name="Google Shape;1919;p3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0" name="Google Shape;1920;p3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1" name="Google Shape;1921;p3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2" name="Google Shape;1922;p3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3" name="Google Shape;1923;p3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4" name="Google Shape;1924;p3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5" name="Google Shape;1925;p3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6" name="Google Shape;1926;p3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7" name="Google Shape;1927;p3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8" name="Google Shape;1928;p3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9" name="Google Shape;1929;p3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0" name="Google Shape;1930;p3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1" name="Google Shape;1931;p3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2" name="Google Shape;1932;p3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3" name="Google Shape;1933;p3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4" name="Google Shape;1934;p3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5" name="Google Shape;1935;p3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6" name="Google Shape;1936;p3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7" name="Google Shape;1937;p3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8" name="Google Shape;1938;p3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9" name="Google Shape;1939;p3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0" name="Google Shape;1940;p3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1" name="Google Shape;1941;p3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2" name="Google Shape;1942;p3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3" name="Google Shape;1943;p3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4" name="Google Shape;1944;p3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5" name="Google Shape;1945;p3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6" name="Google Shape;1946;p3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7" name="Google Shape;1947;p3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8" name="Google Shape;1948;p3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9" name="Google Shape;1949;p3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0" name="Google Shape;1950;p3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1" name="Google Shape;1951;p3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2" name="Google Shape;1952;p3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3" name="Google Shape;1953;p3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4" name="Google Shape;1954;p3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5" name="Google Shape;1955;p3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6" name="Google Shape;1956;p3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7" name="Google Shape;1957;p3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8" name="Google Shape;1958;p3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9" name="Google Shape;1959;p3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0" name="Google Shape;1960;p3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1" name="Google Shape;1961;p3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2" name="Google Shape;1962;p3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3" name="Google Shape;1963;p3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4" name="Google Shape;1964;p3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5" name="Google Shape;1965;p3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6" name="Google Shape;1966;p3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7" name="Google Shape;1967;p3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8" name="Google Shape;1968;p3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9" name="Google Shape;1969;p3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0" name="Google Shape;1970;p3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1" name="Google Shape;1971;p3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2" name="Google Shape;1972;p3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3" name="Google Shape;1973;p3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4" name="Google Shape;1974;p3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5" name="Google Shape;1975;p3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6" name="Google Shape;1976;p3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7" name="Google Shape;1977;p3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8" name="Google Shape;1978;p3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9" name="Google Shape;1979;p3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0" name="Google Shape;1980;p3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1" name="Google Shape;1981;p3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2" name="Google Shape;1982;p3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3" name="Google Shape;1983;p3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4" name="Google Shape;1984;p3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5" name="Google Shape;1985;p3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6" name="Google Shape;1986;p3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7" name="Google Shape;1987;p3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8" name="Google Shape;1988;p3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9" name="Google Shape;1989;p3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0" name="Google Shape;1990;p3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1" name="Google Shape;1991;p3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2" name="Google Shape;1992;p3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3" name="Google Shape;1993;p3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4" name="Google Shape;1994;p3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5" name="Google Shape;1995;p3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6" name="Google Shape;1996;p3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7" name="Google Shape;1997;p3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8" name="Google Shape;1998;p3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9" name="Google Shape;1999;p3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0" name="Google Shape;2000;p3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1" name="Google Shape;2001;p3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2" name="Google Shape;2002;p3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3" name="Google Shape;2003;p3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4" name="Google Shape;2004;p3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5" name="Google Shape;2005;p3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6" name="Google Shape;2006;p3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7" name="Google Shape;2007;p3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8" name="Google Shape;2008;p3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9" name="Google Shape;2009;p3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0" name="Google Shape;2010;p3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1" name="Google Shape;2011;p3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2" name="Google Shape;2012;p3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3" name="Google Shape;2013;p3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4" name="Google Shape;2014;p3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5" name="Google Shape;2015;p3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6" name="Google Shape;2016;p3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7" name="Google Shape;2017;p3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8" name="Google Shape;2018;p3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9" name="Google Shape;2019;p3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0" name="Google Shape;2020;p3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1" name="Google Shape;2021;p3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2" name="Google Shape;2022;p3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3" name="Google Shape;2023;p3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4" name="Google Shape;2024;p3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5" name="Google Shape;2025;p3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6" name="Google Shape;2026;p3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7" name="Google Shape;2027;p3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8" name="Google Shape;2028;p3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9" name="Google Shape;2029;p3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0" name="Google Shape;2030;p3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1" name="Google Shape;2031;p3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2" name="Google Shape;2032;p3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3" name="Google Shape;2033;p3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4" name="Google Shape;2034;p3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5" name="Google Shape;2035;p3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6" name="Google Shape;2036;p3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7" name="Google Shape;2037;p3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8" name="Google Shape;2038;p3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9" name="Google Shape;2039;p3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0" name="Google Shape;2040;p3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1" name="Google Shape;2041;p3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2" name="Google Shape;2042;p3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3" name="Google Shape;2043;p3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4" name="Google Shape;2044;p3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5" name="Google Shape;2045;p3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6" name="Google Shape;2046;p3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7" name="Google Shape;2047;p3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8" name="Google Shape;2048;p3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9" name="Google Shape;2049;p3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0" name="Google Shape;2050;p3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1" name="Google Shape;2051;p3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2" name="Google Shape;2052;p3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3" name="Google Shape;2053;p3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4" name="Google Shape;2054;p3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5" name="Google Shape;2055;p3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6" name="Google Shape;2056;p3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7" name="Google Shape;2057;p3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8" name="Google Shape;2058;p3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9" name="Google Shape;2059;p3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0" name="Google Shape;2060;p3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1" name="Google Shape;2061;p3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2" name="Google Shape;2062;p3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3" name="Google Shape;2063;p3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4" name="Google Shape;2064;p3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5" name="Google Shape;2065;p3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6" name="Google Shape;2066;p3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7" name="Google Shape;2067;p3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8" name="Google Shape;2068;p3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9" name="Google Shape;2069;p3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0" name="Google Shape;2070;p3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1" name="Google Shape;2071;p3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2" name="Google Shape;2072;p3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3" name="Google Shape;2073;p3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4" name="Google Shape;2074;p3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5" name="Google Shape;2075;p3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6" name="Google Shape;2076;p3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7" name="Google Shape;2077;p3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8" name="Google Shape;2078;p3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9" name="Google Shape;2079;p3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80" name="Google Shape;2080;p3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81" name="Google Shape;2081;p3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82" name="Google Shape;2082;p3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83" name="Google Shape;2083;p3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84" name="Google Shape;2084;p3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85" name="Google Shape;2085;p3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86" name="Google Shape;2086;p3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87" name="Google Shape;2087;p3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88" name="Google Shape;2088;p3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89" name="Google Shape;2089;p3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90" name="Google Shape;2090;p3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91" name="Google Shape;2091;p3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92" name="Google Shape;2092;p3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93" name="Google Shape;2093;p3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94" name="Google Shape;2094;p3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95" name="Google Shape;2095;p3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96" name="Google Shape;2096;p3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97" name="Google Shape;2097;p3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98" name="Google Shape;2098;p3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99" name="Google Shape;2099;p3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0" name="Google Shape;2100;p3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1" name="Google Shape;2101;p3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2" name="Google Shape;2102;p3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3" name="Google Shape;2103;p3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4" name="Google Shape;2104;p3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5" name="Google Shape;2105;p3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6" name="Google Shape;2106;p3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7" name="Google Shape;2107;p3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8" name="Google Shape;2108;p3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9" name="Google Shape;2109;p3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0" name="Google Shape;2110;p3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1" name="Google Shape;2111;p3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2" name="Google Shape;2112;p3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3" name="Google Shape;2113;p3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4" name="Google Shape;2114;p3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5" name="Google Shape;2115;p3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6" name="Google Shape;2116;p3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7" name="Google Shape;2117;p3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8" name="Google Shape;2118;p3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9" name="Google Shape;2119;p3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20" name="Google Shape;2120;p3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21" name="Google Shape;2121;p3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22" name="Google Shape;2122;p3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23" name="Google Shape;2123;p3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24" name="Google Shape;2124;p3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25" name="Google Shape;2125;p3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26" name="Google Shape;2126;p3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27" name="Google Shape;2127;p3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28" name="Google Shape;2128;p3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29" name="Google Shape;2129;p3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30" name="Google Shape;2130;p3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31" name="Google Shape;2131;p3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32" name="Google Shape;2132;p3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33" name="Google Shape;2133;p3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34" name="Google Shape;2134;p3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35" name="Google Shape;2135;p3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36" name="Google Shape;2136;p3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37" name="Google Shape;2137;p3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38" name="Google Shape;2138;p3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39" name="Google Shape;2139;p3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40" name="Google Shape;2140;p3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41" name="Google Shape;2141;p3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42" name="Google Shape;2142;p3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43" name="Google Shape;2143;p3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44" name="Google Shape;2144;p3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45" name="Google Shape;2145;p3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46" name="Google Shape;2146;p3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47" name="Google Shape;2147;p3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48" name="Google Shape;2148;p3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49" name="Google Shape;2149;p3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0" name="Google Shape;2150;p3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1" name="Google Shape;2151;p3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2" name="Google Shape;2152;p3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3" name="Google Shape;2153;p3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4" name="Google Shape;2154;p3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5" name="Google Shape;2155;p3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6" name="Google Shape;2156;p3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7" name="Google Shape;2157;p3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8" name="Google Shape;2158;p3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9" name="Google Shape;2159;p3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0" name="Google Shape;2160;p3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1" name="Google Shape;2161;p3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2" name="Google Shape;2162;p3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3" name="Google Shape;2163;p3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4" name="Google Shape;2164;p3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5" name="Google Shape;2165;p3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6" name="Google Shape;2166;p3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7" name="Google Shape;2167;p3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8" name="Google Shape;2168;p3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9" name="Google Shape;2169;p3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0" name="Google Shape;2170;p3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1" name="Google Shape;2171;p3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2" name="Google Shape;2172;p3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3" name="Google Shape;2173;p3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4" name="Google Shape;2174;p3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5" name="Google Shape;2175;p3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6" name="Google Shape;2176;p3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7" name="Google Shape;2177;p3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8" name="Google Shape;2178;p3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9" name="Google Shape;2179;p3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80" name="Google Shape;2180;p3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81" name="Google Shape;2181;p3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82" name="Google Shape;2182;p3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83" name="Google Shape;2183;p3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84" name="Google Shape;2184;p3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85" name="Google Shape;2185;p3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86" name="Google Shape;2186;p3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87" name="Google Shape;2187;p3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88" name="Google Shape;2188;p3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89" name="Google Shape;2189;p3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90" name="Google Shape;2190;p3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91" name="Google Shape;2191;p3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92" name="Google Shape;2192;p3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93" name="Google Shape;2193;p3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94" name="Google Shape;2194;p3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95" name="Google Shape;2195;p3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96" name="Google Shape;2196;p3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97" name="Google Shape;2197;p3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98" name="Google Shape;2198;p3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99" name="Google Shape;2199;p3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0" name="Google Shape;2200;p3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1" name="Google Shape;2201;p3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2" name="Google Shape;2202;p3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3" name="Google Shape;2203;p3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4" name="Google Shape;2204;p3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5" name="Google Shape;2205;p3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6" name="Google Shape;2206;p3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7" name="Google Shape;2207;p3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8" name="Google Shape;2208;p3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9" name="Google Shape;2209;p3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10" name="Google Shape;2210;p3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11" name="Google Shape;2211;p3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12" name="Google Shape;2212;p3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13" name="Google Shape;2213;p3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14" name="Google Shape;2214;p3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15" name="Google Shape;2215;p3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16" name="Google Shape;2216;p3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17" name="Google Shape;2217;p3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18" name="Google Shape;2218;p3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19" name="Google Shape;2219;p33"/>
          <p:cNvGrpSpPr/>
          <p:nvPr/>
        </p:nvGrpSpPr>
        <p:grpSpPr>
          <a:xfrm>
            <a:off x="4765577" y="3805640"/>
            <a:ext cx="2988384" cy="1774163"/>
            <a:chOff x="3597785" y="3065882"/>
            <a:chExt cx="2241344" cy="1330656"/>
          </a:xfrm>
        </p:grpSpPr>
        <p:grpSp>
          <p:nvGrpSpPr>
            <p:cNvPr id="2220" name="Google Shape;2220;p33"/>
            <p:cNvGrpSpPr/>
            <p:nvPr/>
          </p:nvGrpSpPr>
          <p:grpSpPr>
            <a:xfrm>
              <a:off x="5296908" y="3937355"/>
              <a:ext cx="143198" cy="32380"/>
              <a:chOff x="5296908" y="3937355"/>
              <a:chExt cx="143198" cy="32380"/>
            </a:xfrm>
          </p:grpSpPr>
          <p:sp>
            <p:nvSpPr>
              <p:cNvPr id="2221" name="Google Shape;2221;p33"/>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222" name="Google Shape;2222;p33"/>
              <p:cNvGrpSpPr/>
              <p:nvPr/>
            </p:nvGrpSpPr>
            <p:grpSpPr>
              <a:xfrm>
                <a:off x="5402331" y="3937355"/>
                <a:ext cx="37776" cy="32380"/>
                <a:chOff x="5402331" y="3937355"/>
                <a:chExt cx="37776" cy="32380"/>
              </a:xfrm>
            </p:grpSpPr>
            <p:sp>
              <p:nvSpPr>
                <p:cNvPr id="2223" name="Google Shape;2223;p33"/>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24" name="Google Shape;2224;p33"/>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25" name="Google Shape;2225;p33"/>
              <p:cNvGrpSpPr/>
              <p:nvPr/>
            </p:nvGrpSpPr>
            <p:grpSpPr>
              <a:xfrm>
                <a:off x="5296908" y="3937355"/>
                <a:ext cx="37783" cy="32380"/>
                <a:chOff x="5296908" y="3937355"/>
                <a:chExt cx="37783" cy="32380"/>
              </a:xfrm>
            </p:grpSpPr>
            <p:sp>
              <p:nvSpPr>
                <p:cNvPr id="2226" name="Google Shape;2226;p33"/>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27" name="Google Shape;2227;p33"/>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2228" name="Google Shape;2228;p33"/>
            <p:cNvGrpSpPr/>
            <p:nvPr/>
          </p:nvGrpSpPr>
          <p:grpSpPr>
            <a:xfrm>
              <a:off x="4724163" y="3119631"/>
              <a:ext cx="120838" cy="84218"/>
              <a:chOff x="4724163" y="3119631"/>
              <a:chExt cx="120838" cy="84218"/>
            </a:xfrm>
          </p:grpSpPr>
          <p:grpSp>
            <p:nvGrpSpPr>
              <p:cNvPr id="2229" name="Google Shape;2229;p33"/>
              <p:cNvGrpSpPr/>
              <p:nvPr/>
            </p:nvGrpSpPr>
            <p:grpSpPr>
              <a:xfrm>
                <a:off x="4746712" y="3132773"/>
                <a:ext cx="86869" cy="56424"/>
                <a:chOff x="4746712" y="3132773"/>
                <a:chExt cx="86869" cy="56424"/>
              </a:xfrm>
            </p:grpSpPr>
            <p:sp>
              <p:nvSpPr>
                <p:cNvPr id="2230" name="Google Shape;2230;p33"/>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31" name="Google Shape;2231;p33"/>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32" name="Google Shape;2232;p33"/>
              <p:cNvGrpSpPr/>
              <p:nvPr/>
            </p:nvGrpSpPr>
            <p:grpSpPr>
              <a:xfrm>
                <a:off x="4773634" y="3143336"/>
                <a:ext cx="37776" cy="32451"/>
                <a:chOff x="4773634" y="3143336"/>
                <a:chExt cx="37776" cy="32451"/>
              </a:xfrm>
            </p:grpSpPr>
            <p:sp>
              <p:nvSpPr>
                <p:cNvPr id="2233" name="Google Shape;2233;p33"/>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34" name="Google Shape;2234;p33"/>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35" name="Google Shape;2235;p33"/>
              <p:cNvGrpSpPr/>
              <p:nvPr/>
            </p:nvGrpSpPr>
            <p:grpSpPr>
              <a:xfrm>
                <a:off x="4724163" y="3131248"/>
                <a:ext cx="37776" cy="32459"/>
                <a:chOff x="4724163" y="3131248"/>
                <a:chExt cx="37776" cy="32459"/>
              </a:xfrm>
            </p:grpSpPr>
            <p:sp>
              <p:nvSpPr>
                <p:cNvPr id="2236" name="Google Shape;2236;p33"/>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37" name="Google Shape;2237;p33"/>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38" name="Google Shape;2238;p33"/>
              <p:cNvGrpSpPr/>
              <p:nvPr/>
            </p:nvGrpSpPr>
            <p:grpSpPr>
              <a:xfrm>
                <a:off x="4755081" y="3176054"/>
                <a:ext cx="32357" cy="27795"/>
                <a:chOff x="4755081" y="3176054"/>
                <a:chExt cx="32357" cy="27795"/>
              </a:xfrm>
            </p:grpSpPr>
            <p:sp>
              <p:nvSpPr>
                <p:cNvPr id="2239" name="Google Shape;2239;p33"/>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40" name="Google Shape;2240;p33"/>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41" name="Google Shape;2241;p33"/>
              <p:cNvGrpSpPr/>
              <p:nvPr/>
            </p:nvGrpSpPr>
            <p:grpSpPr>
              <a:xfrm>
                <a:off x="4812550" y="3119631"/>
                <a:ext cx="32451" cy="27803"/>
                <a:chOff x="4812550" y="3119631"/>
                <a:chExt cx="32451" cy="27803"/>
              </a:xfrm>
            </p:grpSpPr>
            <p:sp>
              <p:nvSpPr>
                <p:cNvPr id="2242" name="Google Shape;2242;p33"/>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43" name="Google Shape;2243;p33"/>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2244" name="Google Shape;2244;p33"/>
            <p:cNvGrpSpPr/>
            <p:nvPr/>
          </p:nvGrpSpPr>
          <p:grpSpPr>
            <a:xfrm>
              <a:off x="5382826" y="4027197"/>
              <a:ext cx="268967" cy="250422"/>
              <a:chOff x="5382826" y="4027197"/>
              <a:chExt cx="268967" cy="250422"/>
            </a:xfrm>
          </p:grpSpPr>
          <p:grpSp>
            <p:nvGrpSpPr>
              <p:cNvPr id="2245" name="Google Shape;2245;p33"/>
              <p:cNvGrpSpPr/>
              <p:nvPr/>
            </p:nvGrpSpPr>
            <p:grpSpPr>
              <a:xfrm>
                <a:off x="5405280" y="4042510"/>
                <a:ext cx="237570" cy="218647"/>
                <a:chOff x="5405280" y="4042510"/>
                <a:chExt cx="237570" cy="218647"/>
              </a:xfrm>
            </p:grpSpPr>
            <p:sp>
              <p:nvSpPr>
                <p:cNvPr id="2246" name="Google Shape;2246;p33"/>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47" name="Google Shape;2247;p33"/>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48" name="Google Shape;2248;p33"/>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49" name="Google Shape;2249;p33"/>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50" name="Google Shape;2250;p33"/>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51" name="Google Shape;2251;p33"/>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52" name="Google Shape;2252;p33"/>
              <p:cNvGrpSpPr/>
              <p:nvPr/>
            </p:nvGrpSpPr>
            <p:grpSpPr>
              <a:xfrm>
                <a:off x="5382826" y="4125549"/>
                <a:ext cx="37776" cy="32380"/>
                <a:chOff x="5382826" y="4125549"/>
                <a:chExt cx="37776" cy="32380"/>
              </a:xfrm>
            </p:grpSpPr>
            <p:sp>
              <p:nvSpPr>
                <p:cNvPr id="2253" name="Google Shape;2253;p33"/>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54" name="Google Shape;2254;p33"/>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55" name="Google Shape;2255;p33"/>
              <p:cNvGrpSpPr/>
              <p:nvPr/>
            </p:nvGrpSpPr>
            <p:grpSpPr>
              <a:xfrm>
                <a:off x="5475680" y="4195587"/>
                <a:ext cx="37783" cy="32364"/>
                <a:chOff x="5475680" y="4195587"/>
                <a:chExt cx="37783" cy="32364"/>
              </a:xfrm>
            </p:grpSpPr>
            <p:sp>
              <p:nvSpPr>
                <p:cNvPr id="2256" name="Google Shape;2256;p33"/>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57" name="Google Shape;2257;p33"/>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58" name="Google Shape;2258;p33"/>
              <p:cNvGrpSpPr/>
              <p:nvPr/>
            </p:nvGrpSpPr>
            <p:grpSpPr>
              <a:xfrm>
                <a:off x="5532575" y="4027197"/>
                <a:ext cx="33308" cy="32262"/>
                <a:chOff x="5532575" y="4027197"/>
                <a:chExt cx="33308" cy="32262"/>
              </a:xfrm>
            </p:grpSpPr>
            <p:sp>
              <p:nvSpPr>
                <p:cNvPr id="2259" name="Google Shape;2259;p33"/>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60" name="Google Shape;2260;p33"/>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61" name="Google Shape;2261;p33"/>
              <p:cNvGrpSpPr/>
              <p:nvPr/>
            </p:nvGrpSpPr>
            <p:grpSpPr>
              <a:xfrm>
                <a:off x="5590706" y="4245348"/>
                <a:ext cx="33497" cy="32270"/>
                <a:chOff x="5590706" y="4245348"/>
                <a:chExt cx="33497" cy="32270"/>
              </a:xfrm>
            </p:grpSpPr>
            <p:sp>
              <p:nvSpPr>
                <p:cNvPr id="2262" name="Google Shape;2262;p33"/>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63" name="Google Shape;2263;p33"/>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64" name="Google Shape;2264;p33"/>
              <p:cNvGrpSpPr/>
              <p:nvPr/>
            </p:nvGrpSpPr>
            <p:grpSpPr>
              <a:xfrm>
                <a:off x="5618681" y="4109677"/>
                <a:ext cx="33112" cy="32357"/>
                <a:chOff x="5618681" y="4109677"/>
                <a:chExt cx="33112" cy="32357"/>
              </a:xfrm>
            </p:grpSpPr>
            <p:sp>
              <p:nvSpPr>
                <p:cNvPr id="2265" name="Google Shape;2265;p33"/>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66" name="Google Shape;2266;p33"/>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67" name="Google Shape;2267;p33"/>
              <p:cNvGrpSpPr/>
              <p:nvPr/>
            </p:nvGrpSpPr>
            <p:grpSpPr>
              <a:xfrm>
                <a:off x="5479298" y="4128262"/>
                <a:ext cx="31405" cy="26906"/>
                <a:chOff x="5479298" y="4128262"/>
                <a:chExt cx="31405" cy="26906"/>
              </a:xfrm>
            </p:grpSpPr>
            <p:sp>
              <p:nvSpPr>
                <p:cNvPr id="2268" name="Google Shape;2268;p33"/>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69" name="Google Shape;2269;p33"/>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70" name="Google Shape;2270;p33"/>
              <p:cNvGrpSpPr/>
              <p:nvPr/>
            </p:nvGrpSpPr>
            <p:grpSpPr>
              <a:xfrm>
                <a:off x="5582903" y="4180116"/>
                <a:ext cx="31499" cy="26898"/>
                <a:chOff x="5582903" y="4180116"/>
                <a:chExt cx="31499" cy="26898"/>
              </a:xfrm>
            </p:grpSpPr>
            <p:sp>
              <p:nvSpPr>
                <p:cNvPr id="2271" name="Google Shape;2271;p33"/>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72" name="Google Shape;2272;p33"/>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2273" name="Google Shape;2273;p33"/>
            <p:cNvGrpSpPr/>
            <p:nvPr/>
          </p:nvGrpSpPr>
          <p:grpSpPr>
            <a:xfrm>
              <a:off x="3977681" y="3230323"/>
              <a:ext cx="94584" cy="84085"/>
              <a:chOff x="3977681" y="3230323"/>
              <a:chExt cx="94584" cy="84085"/>
            </a:xfrm>
          </p:grpSpPr>
          <p:grpSp>
            <p:nvGrpSpPr>
              <p:cNvPr id="2274" name="Google Shape;2274;p33"/>
              <p:cNvGrpSpPr/>
              <p:nvPr/>
            </p:nvGrpSpPr>
            <p:grpSpPr>
              <a:xfrm>
                <a:off x="4000135" y="3243041"/>
                <a:ext cx="59570" cy="57186"/>
                <a:chOff x="4000135" y="3243041"/>
                <a:chExt cx="59570" cy="57186"/>
              </a:xfrm>
            </p:grpSpPr>
            <p:sp>
              <p:nvSpPr>
                <p:cNvPr id="2275" name="Google Shape;2275;p33"/>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76" name="Google Shape;2276;p33"/>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77" name="Google Shape;2277;p33"/>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78" name="Google Shape;2278;p33"/>
              <p:cNvGrpSpPr/>
              <p:nvPr/>
            </p:nvGrpSpPr>
            <p:grpSpPr>
              <a:xfrm>
                <a:off x="3977681" y="3245872"/>
                <a:ext cx="37783" cy="32380"/>
                <a:chOff x="3977681" y="3245872"/>
                <a:chExt cx="37783" cy="32380"/>
              </a:xfrm>
            </p:grpSpPr>
            <p:sp>
              <p:nvSpPr>
                <p:cNvPr id="2279" name="Google Shape;2279;p33"/>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80" name="Google Shape;2280;p33"/>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81" name="Google Shape;2281;p33"/>
              <p:cNvGrpSpPr/>
              <p:nvPr/>
            </p:nvGrpSpPr>
            <p:grpSpPr>
              <a:xfrm>
                <a:off x="4040860" y="3262672"/>
                <a:ext cx="31405" cy="27001"/>
                <a:chOff x="4040860" y="3262672"/>
                <a:chExt cx="31405" cy="27001"/>
              </a:xfrm>
            </p:grpSpPr>
            <p:sp>
              <p:nvSpPr>
                <p:cNvPr id="2282" name="Google Shape;2282;p33"/>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83" name="Google Shape;2283;p33"/>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84" name="Google Shape;2284;p33"/>
              <p:cNvGrpSpPr/>
              <p:nvPr/>
            </p:nvGrpSpPr>
            <p:grpSpPr>
              <a:xfrm>
                <a:off x="4021072" y="3230323"/>
                <a:ext cx="31397" cy="26906"/>
                <a:chOff x="4021072" y="3230323"/>
                <a:chExt cx="31397" cy="26906"/>
              </a:xfrm>
            </p:grpSpPr>
            <p:sp>
              <p:nvSpPr>
                <p:cNvPr id="2285" name="Google Shape;2285;p33"/>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86" name="Google Shape;2286;p33"/>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87" name="Google Shape;2287;p33"/>
              <p:cNvGrpSpPr/>
              <p:nvPr/>
            </p:nvGrpSpPr>
            <p:grpSpPr>
              <a:xfrm>
                <a:off x="4001472" y="3287462"/>
                <a:ext cx="31499" cy="26945"/>
                <a:chOff x="4001472" y="3287462"/>
                <a:chExt cx="31499" cy="26945"/>
              </a:xfrm>
            </p:grpSpPr>
            <p:sp>
              <p:nvSpPr>
                <p:cNvPr id="2288" name="Google Shape;2288;p33"/>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89" name="Google Shape;2289;p33"/>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2290" name="Google Shape;2290;p33"/>
            <p:cNvGrpSpPr/>
            <p:nvPr/>
          </p:nvGrpSpPr>
          <p:grpSpPr>
            <a:xfrm>
              <a:off x="4084715" y="3258865"/>
              <a:ext cx="184961" cy="137268"/>
              <a:chOff x="4084715" y="3258865"/>
              <a:chExt cx="184961" cy="137268"/>
            </a:xfrm>
          </p:grpSpPr>
          <p:grpSp>
            <p:nvGrpSpPr>
              <p:cNvPr id="2291" name="Google Shape;2291;p33"/>
              <p:cNvGrpSpPr/>
              <p:nvPr/>
            </p:nvGrpSpPr>
            <p:grpSpPr>
              <a:xfrm>
                <a:off x="4107453" y="3271583"/>
                <a:ext cx="153470" cy="110275"/>
                <a:chOff x="4107453" y="3271583"/>
                <a:chExt cx="153470" cy="110275"/>
              </a:xfrm>
            </p:grpSpPr>
            <p:sp>
              <p:nvSpPr>
                <p:cNvPr id="2292" name="Google Shape;2292;p33"/>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93" name="Google Shape;2293;p33"/>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94" name="Google Shape;2294;p33"/>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95" name="Google Shape;2295;p33"/>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96" name="Google Shape;2296;p33"/>
              <p:cNvGrpSpPr/>
              <p:nvPr/>
            </p:nvGrpSpPr>
            <p:grpSpPr>
              <a:xfrm>
                <a:off x="4136947" y="3258865"/>
                <a:ext cx="31499" cy="27001"/>
                <a:chOff x="4136947" y="3258865"/>
                <a:chExt cx="31499" cy="27001"/>
              </a:xfrm>
            </p:grpSpPr>
            <p:sp>
              <p:nvSpPr>
                <p:cNvPr id="2297" name="Google Shape;2297;p33"/>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98" name="Google Shape;2298;p33"/>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299" name="Google Shape;2299;p33"/>
              <p:cNvGrpSpPr/>
              <p:nvPr/>
            </p:nvGrpSpPr>
            <p:grpSpPr>
              <a:xfrm>
                <a:off x="4084715" y="3266478"/>
                <a:ext cx="31468" cy="26898"/>
                <a:chOff x="4084715" y="3266478"/>
                <a:chExt cx="31468" cy="26898"/>
              </a:xfrm>
            </p:grpSpPr>
            <p:sp>
              <p:nvSpPr>
                <p:cNvPr id="2300" name="Google Shape;2300;p33"/>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01" name="Google Shape;2301;p33"/>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02" name="Google Shape;2302;p33"/>
              <p:cNvGrpSpPr/>
              <p:nvPr/>
            </p:nvGrpSpPr>
            <p:grpSpPr>
              <a:xfrm>
                <a:off x="4159213" y="3279849"/>
                <a:ext cx="31405" cy="26945"/>
                <a:chOff x="4159213" y="3279849"/>
                <a:chExt cx="31405" cy="26945"/>
              </a:xfrm>
            </p:grpSpPr>
            <p:sp>
              <p:nvSpPr>
                <p:cNvPr id="2303" name="Google Shape;2303;p33"/>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04" name="Google Shape;2304;p33"/>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05" name="Google Shape;2305;p33"/>
              <p:cNvGrpSpPr/>
              <p:nvPr/>
            </p:nvGrpSpPr>
            <p:grpSpPr>
              <a:xfrm>
                <a:off x="4201550" y="3266502"/>
                <a:ext cx="31405" cy="26883"/>
                <a:chOff x="4201550" y="3266502"/>
                <a:chExt cx="31405" cy="26883"/>
              </a:xfrm>
            </p:grpSpPr>
            <p:sp>
              <p:nvSpPr>
                <p:cNvPr id="2306" name="Google Shape;2306;p33"/>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07" name="Google Shape;2307;p33"/>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08" name="Google Shape;2308;p33"/>
              <p:cNvGrpSpPr/>
              <p:nvPr/>
            </p:nvGrpSpPr>
            <p:grpSpPr>
              <a:xfrm>
                <a:off x="4201550" y="3338278"/>
                <a:ext cx="31405" cy="26930"/>
                <a:chOff x="4201550" y="3338278"/>
                <a:chExt cx="31405" cy="26930"/>
              </a:xfrm>
            </p:grpSpPr>
            <p:sp>
              <p:nvSpPr>
                <p:cNvPr id="2309" name="Google Shape;2309;p33"/>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10" name="Google Shape;2310;p33"/>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11" name="Google Shape;2311;p33"/>
              <p:cNvGrpSpPr/>
              <p:nvPr/>
            </p:nvGrpSpPr>
            <p:grpSpPr>
              <a:xfrm>
                <a:off x="4238272" y="3369132"/>
                <a:ext cx="31405" cy="27001"/>
                <a:chOff x="4238272" y="3369132"/>
                <a:chExt cx="31405" cy="27001"/>
              </a:xfrm>
            </p:grpSpPr>
            <p:sp>
              <p:nvSpPr>
                <p:cNvPr id="2312" name="Google Shape;2312;p33"/>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13" name="Google Shape;2313;p33"/>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2314" name="Google Shape;2314;p33"/>
            <p:cNvGrpSpPr/>
            <p:nvPr/>
          </p:nvGrpSpPr>
          <p:grpSpPr>
            <a:xfrm>
              <a:off x="4068639" y="3200169"/>
              <a:ext cx="77643" cy="37272"/>
              <a:chOff x="4068639" y="3200169"/>
              <a:chExt cx="77643" cy="37272"/>
            </a:xfrm>
          </p:grpSpPr>
          <p:sp>
            <p:nvSpPr>
              <p:cNvPr id="2315" name="Google Shape;2315;p33"/>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316" name="Google Shape;2316;p33"/>
              <p:cNvGrpSpPr/>
              <p:nvPr/>
            </p:nvGrpSpPr>
            <p:grpSpPr>
              <a:xfrm>
                <a:off x="4114878" y="3200169"/>
                <a:ext cx="31405" cy="26993"/>
                <a:chOff x="4114878" y="3200169"/>
                <a:chExt cx="31405" cy="26993"/>
              </a:xfrm>
            </p:grpSpPr>
            <p:sp>
              <p:nvSpPr>
                <p:cNvPr id="2317" name="Google Shape;2317;p33"/>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18" name="Google Shape;2318;p33"/>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19" name="Google Shape;2319;p33"/>
              <p:cNvGrpSpPr/>
              <p:nvPr/>
            </p:nvGrpSpPr>
            <p:grpSpPr>
              <a:xfrm>
                <a:off x="4068639" y="3210535"/>
                <a:ext cx="31499" cy="26906"/>
                <a:chOff x="4068639" y="3210535"/>
                <a:chExt cx="31499" cy="26906"/>
              </a:xfrm>
            </p:grpSpPr>
            <p:sp>
              <p:nvSpPr>
                <p:cNvPr id="2320" name="Google Shape;2320;p33"/>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21" name="Google Shape;2321;p33"/>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2322" name="Google Shape;2322;p33"/>
            <p:cNvGrpSpPr/>
            <p:nvPr/>
          </p:nvGrpSpPr>
          <p:grpSpPr>
            <a:xfrm>
              <a:off x="3869702" y="3066935"/>
              <a:ext cx="382664" cy="190294"/>
              <a:chOff x="3869702" y="3066935"/>
              <a:chExt cx="382664" cy="190294"/>
            </a:xfrm>
          </p:grpSpPr>
          <p:grpSp>
            <p:nvGrpSpPr>
              <p:cNvPr id="2323" name="Google Shape;2323;p33"/>
              <p:cNvGrpSpPr/>
              <p:nvPr/>
            </p:nvGrpSpPr>
            <p:grpSpPr>
              <a:xfrm>
                <a:off x="3888633" y="3082351"/>
                <a:ext cx="351172" cy="160698"/>
                <a:chOff x="3888633" y="3082351"/>
                <a:chExt cx="351172" cy="160698"/>
              </a:xfrm>
            </p:grpSpPr>
            <p:sp>
              <p:nvSpPr>
                <p:cNvPr id="2324" name="Google Shape;2324;p33"/>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25" name="Google Shape;2325;p33"/>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26" name="Google Shape;2326;p33"/>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27" name="Google Shape;2327;p33"/>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28" name="Google Shape;2328;p33"/>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29" name="Google Shape;2329;p33"/>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30" name="Google Shape;2330;p33"/>
              <p:cNvGrpSpPr/>
              <p:nvPr/>
            </p:nvGrpSpPr>
            <p:grpSpPr>
              <a:xfrm>
                <a:off x="4143703" y="3066935"/>
                <a:ext cx="37783" cy="32357"/>
                <a:chOff x="4143703" y="3066935"/>
                <a:chExt cx="37783" cy="32357"/>
              </a:xfrm>
            </p:grpSpPr>
            <p:sp>
              <p:nvSpPr>
                <p:cNvPr id="2331" name="Google Shape;2331;p33"/>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32" name="Google Shape;2332;p33"/>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33" name="Google Shape;2333;p33"/>
              <p:cNvGrpSpPr/>
              <p:nvPr/>
            </p:nvGrpSpPr>
            <p:grpSpPr>
              <a:xfrm>
                <a:off x="4044565" y="3103563"/>
                <a:ext cx="37783" cy="32451"/>
                <a:chOff x="4044565" y="3103563"/>
                <a:chExt cx="37783" cy="32451"/>
              </a:xfrm>
            </p:grpSpPr>
            <p:sp>
              <p:nvSpPr>
                <p:cNvPr id="2334" name="Google Shape;2334;p33"/>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35" name="Google Shape;2335;p33"/>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36" name="Google Shape;2336;p33"/>
              <p:cNvGrpSpPr/>
              <p:nvPr/>
            </p:nvGrpSpPr>
            <p:grpSpPr>
              <a:xfrm>
                <a:off x="4017454" y="3188237"/>
                <a:ext cx="37776" cy="32357"/>
                <a:chOff x="4017454" y="3188237"/>
                <a:chExt cx="37776" cy="32357"/>
              </a:xfrm>
            </p:grpSpPr>
            <p:sp>
              <p:nvSpPr>
                <p:cNvPr id="2337" name="Google Shape;2337;p33"/>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38" name="Google Shape;2338;p33"/>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39" name="Google Shape;2339;p33"/>
              <p:cNvGrpSpPr/>
              <p:nvPr/>
            </p:nvGrpSpPr>
            <p:grpSpPr>
              <a:xfrm>
                <a:off x="3921548" y="3157509"/>
                <a:ext cx="37783" cy="32357"/>
                <a:chOff x="3921548" y="3157509"/>
                <a:chExt cx="37783" cy="32357"/>
              </a:xfrm>
            </p:grpSpPr>
            <p:sp>
              <p:nvSpPr>
                <p:cNvPr id="2340" name="Google Shape;2340;p33"/>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41" name="Google Shape;2341;p33"/>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42" name="Google Shape;2342;p33"/>
              <p:cNvGrpSpPr/>
              <p:nvPr/>
            </p:nvGrpSpPr>
            <p:grpSpPr>
              <a:xfrm>
                <a:off x="3939056" y="3211620"/>
                <a:ext cx="37783" cy="32380"/>
                <a:chOff x="3939056" y="3211620"/>
                <a:chExt cx="37783" cy="32380"/>
              </a:xfrm>
            </p:grpSpPr>
            <p:sp>
              <p:nvSpPr>
                <p:cNvPr id="2343" name="Google Shape;2343;p33"/>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44" name="Google Shape;2344;p33"/>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45" name="Google Shape;2345;p33"/>
              <p:cNvGrpSpPr/>
              <p:nvPr/>
            </p:nvGrpSpPr>
            <p:grpSpPr>
              <a:xfrm>
                <a:off x="4176240" y="3136965"/>
                <a:ext cx="31405" cy="26930"/>
                <a:chOff x="4176240" y="3136965"/>
                <a:chExt cx="31405" cy="26930"/>
              </a:xfrm>
            </p:grpSpPr>
            <p:sp>
              <p:nvSpPr>
                <p:cNvPr id="2346" name="Google Shape;2346;p33"/>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47" name="Google Shape;2347;p33"/>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48" name="Google Shape;2348;p33"/>
              <p:cNvGrpSpPr/>
              <p:nvPr/>
            </p:nvGrpSpPr>
            <p:grpSpPr>
              <a:xfrm>
                <a:off x="4133148" y="3152593"/>
                <a:ext cx="31499" cy="27001"/>
                <a:chOff x="4133148" y="3152593"/>
                <a:chExt cx="31499" cy="27001"/>
              </a:xfrm>
            </p:grpSpPr>
            <p:sp>
              <p:nvSpPr>
                <p:cNvPr id="2349" name="Google Shape;2349;p33"/>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50" name="Google Shape;2350;p33"/>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51" name="Google Shape;2351;p33"/>
              <p:cNvGrpSpPr/>
              <p:nvPr/>
            </p:nvGrpSpPr>
            <p:grpSpPr>
              <a:xfrm>
                <a:off x="4220866" y="3073534"/>
                <a:ext cx="31499" cy="26898"/>
                <a:chOff x="4220866" y="3073534"/>
                <a:chExt cx="31499" cy="26898"/>
              </a:xfrm>
            </p:grpSpPr>
            <p:sp>
              <p:nvSpPr>
                <p:cNvPr id="2352" name="Google Shape;2352;p33"/>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53" name="Google Shape;2353;p33"/>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54" name="Google Shape;2354;p33"/>
              <p:cNvGrpSpPr/>
              <p:nvPr/>
            </p:nvGrpSpPr>
            <p:grpSpPr>
              <a:xfrm>
                <a:off x="3869702" y="3230323"/>
                <a:ext cx="31499" cy="26906"/>
                <a:chOff x="3869702" y="3230323"/>
                <a:chExt cx="31499" cy="26906"/>
              </a:xfrm>
            </p:grpSpPr>
            <p:sp>
              <p:nvSpPr>
                <p:cNvPr id="2355" name="Google Shape;2355;p33"/>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56" name="Google Shape;2356;p33"/>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2357" name="Google Shape;2357;p33"/>
            <p:cNvGrpSpPr/>
            <p:nvPr/>
          </p:nvGrpSpPr>
          <p:grpSpPr>
            <a:xfrm>
              <a:off x="4271383" y="3065882"/>
              <a:ext cx="304556" cy="341663"/>
              <a:chOff x="4271383" y="3065882"/>
              <a:chExt cx="304556" cy="341663"/>
            </a:xfrm>
          </p:grpSpPr>
          <p:grpSp>
            <p:nvGrpSpPr>
              <p:cNvPr id="2358" name="Google Shape;2358;p33"/>
              <p:cNvGrpSpPr/>
              <p:nvPr/>
            </p:nvGrpSpPr>
            <p:grpSpPr>
              <a:xfrm>
                <a:off x="4293838" y="3078639"/>
                <a:ext cx="269353" cy="311973"/>
                <a:chOff x="4293838" y="3078639"/>
                <a:chExt cx="269353" cy="311973"/>
              </a:xfrm>
            </p:grpSpPr>
            <p:sp>
              <p:nvSpPr>
                <p:cNvPr id="2359" name="Google Shape;2359;p33"/>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60" name="Google Shape;2360;p33"/>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61" name="Google Shape;2361;p33"/>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62" name="Google Shape;2362;p33"/>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63" name="Google Shape;2363;p33"/>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64" name="Google Shape;2364;p33"/>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65" name="Google Shape;2365;p33"/>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66" name="Google Shape;2366;p33"/>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67" name="Google Shape;2367;p33"/>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68" name="Google Shape;2368;p33"/>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69" name="Google Shape;2369;p33"/>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70" name="Google Shape;2370;p33"/>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71" name="Google Shape;2371;p33"/>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72" name="Google Shape;2372;p33"/>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73" name="Google Shape;2373;p33"/>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74" name="Google Shape;2374;p33"/>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75" name="Google Shape;2375;p33"/>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76" name="Google Shape;2376;p33"/>
              <p:cNvGrpSpPr/>
              <p:nvPr/>
            </p:nvGrpSpPr>
            <p:grpSpPr>
              <a:xfrm>
                <a:off x="4538164" y="3342061"/>
                <a:ext cx="37776" cy="32380"/>
                <a:chOff x="4538164" y="3342061"/>
                <a:chExt cx="37776" cy="32380"/>
              </a:xfrm>
            </p:grpSpPr>
            <p:sp>
              <p:nvSpPr>
                <p:cNvPr id="2377" name="Google Shape;2377;p33"/>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78" name="Google Shape;2378;p33"/>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79" name="Google Shape;2379;p33"/>
              <p:cNvGrpSpPr/>
              <p:nvPr/>
            </p:nvGrpSpPr>
            <p:grpSpPr>
              <a:xfrm>
                <a:off x="4271383" y="3194742"/>
                <a:ext cx="37783" cy="32420"/>
                <a:chOff x="4271383" y="3194742"/>
                <a:chExt cx="37783" cy="32420"/>
              </a:xfrm>
            </p:grpSpPr>
            <p:sp>
              <p:nvSpPr>
                <p:cNvPr id="2380" name="Google Shape;2380;p33"/>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81" name="Google Shape;2381;p33"/>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82" name="Google Shape;2382;p33"/>
              <p:cNvGrpSpPr/>
              <p:nvPr/>
            </p:nvGrpSpPr>
            <p:grpSpPr>
              <a:xfrm>
                <a:off x="4284416" y="3084058"/>
                <a:ext cx="37783" cy="32357"/>
                <a:chOff x="4284416" y="3084058"/>
                <a:chExt cx="37783" cy="32357"/>
              </a:xfrm>
            </p:grpSpPr>
            <p:sp>
              <p:nvSpPr>
                <p:cNvPr id="2383" name="Google Shape;2383;p33"/>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84" name="Google Shape;2384;p33"/>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85" name="Google Shape;2385;p33"/>
              <p:cNvGrpSpPr/>
              <p:nvPr/>
            </p:nvGrpSpPr>
            <p:grpSpPr>
              <a:xfrm>
                <a:off x="4478697" y="3297561"/>
                <a:ext cx="37776" cy="32451"/>
                <a:chOff x="4478697" y="3297561"/>
                <a:chExt cx="37776" cy="32451"/>
              </a:xfrm>
            </p:grpSpPr>
            <p:sp>
              <p:nvSpPr>
                <p:cNvPr id="2386" name="Google Shape;2386;p33"/>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87" name="Google Shape;2387;p33"/>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88" name="Google Shape;2388;p33"/>
              <p:cNvGrpSpPr/>
              <p:nvPr/>
            </p:nvGrpSpPr>
            <p:grpSpPr>
              <a:xfrm>
                <a:off x="4411813" y="3331711"/>
                <a:ext cx="37776" cy="32451"/>
                <a:chOff x="4411813" y="3331711"/>
                <a:chExt cx="37776" cy="32451"/>
              </a:xfrm>
            </p:grpSpPr>
            <p:sp>
              <p:nvSpPr>
                <p:cNvPr id="2389" name="Google Shape;2389;p33"/>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90" name="Google Shape;2390;p33"/>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91" name="Google Shape;2391;p33"/>
              <p:cNvGrpSpPr/>
              <p:nvPr/>
            </p:nvGrpSpPr>
            <p:grpSpPr>
              <a:xfrm>
                <a:off x="4337984" y="3375188"/>
                <a:ext cx="37776" cy="32357"/>
                <a:chOff x="4337984" y="3375188"/>
                <a:chExt cx="37776" cy="32357"/>
              </a:xfrm>
            </p:grpSpPr>
            <p:sp>
              <p:nvSpPr>
                <p:cNvPr id="2392" name="Google Shape;2392;p33"/>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93" name="Google Shape;2393;p33"/>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94" name="Google Shape;2394;p33"/>
              <p:cNvGrpSpPr/>
              <p:nvPr/>
            </p:nvGrpSpPr>
            <p:grpSpPr>
              <a:xfrm>
                <a:off x="4494867" y="3090530"/>
                <a:ext cx="37878" cy="32451"/>
                <a:chOff x="4494867" y="3090530"/>
                <a:chExt cx="37878" cy="32451"/>
              </a:xfrm>
            </p:grpSpPr>
            <p:sp>
              <p:nvSpPr>
                <p:cNvPr id="2395" name="Google Shape;2395;p33"/>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96" name="Google Shape;2396;p33"/>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397" name="Google Shape;2397;p33"/>
              <p:cNvGrpSpPr/>
              <p:nvPr/>
            </p:nvGrpSpPr>
            <p:grpSpPr>
              <a:xfrm>
                <a:off x="4525124" y="3207774"/>
                <a:ext cx="37783" cy="32420"/>
                <a:chOff x="4525124" y="3207774"/>
                <a:chExt cx="37783" cy="32420"/>
              </a:xfrm>
            </p:grpSpPr>
            <p:sp>
              <p:nvSpPr>
                <p:cNvPr id="2398" name="Google Shape;2398;p33"/>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99" name="Google Shape;2399;p33"/>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400" name="Google Shape;2400;p33"/>
              <p:cNvGrpSpPr/>
              <p:nvPr/>
            </p:nvGrpSpPr>
            <p:grpSpPr>
              <a:xfrm>
                <a:off x="4440544" y="3176479"/>
                <a:ext cx="31499" cy="26898"/>
                <a:chOff x="4440544" y="3176479"/>
                <a:chExt cx="31499" cy="26898"/>
              </a:xfrm>
            </p:grpSpPr>
            <p:sp>
              <p:nvSpPr>
                <p:cNvPr id="2401" name="Google Shape;2401;p33"/>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02" name="Google Shape;2402;p33"/>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403" name="Google Shape;2403;p33"/>
              <p:cNvGrpSpPr/>
              <p:nvPr/>
            </p:nvGrpSpPr>
            <p:grpSpPr>
              <a:xfrm>
                <a:off x="4350545" y="3156400"/>
                <a:ext cx="31405" cy="27001"/>
                <a:chOff x="4350545" y="3156400"/>
                <a:chExt cx="31405" cy="27001"/>
              </a:xfrm>
            </p:grpSpPr>
            <p:sp>
              <p:nvSpPr>
                <p:cNvPr id="2404" name="Google Shape;2404;p33"/>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05" name="Google Shape;2405;p33"/>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406" name="Google Shape;2406;p33"/>
              <p:cNvGrpSpPr/>
              <p:nvPr/>
            </p:nvGrpSpPr>
            <p:grpSpPr>
              <a:xfrm>
                <a:off x="4376703" y="3255058"/>
                <a:ext cx="31405" cy="27001"/>
                <a:chOff x="4376703" y="3255058"/>
                <a:chExt cx="31405" cy="27001"/>
              </a:xfrm>
            </p:grpSpPr>
            <p:sp>
              <p:nvSpPr>
                <p:cNvPr id="2407" name="Google Shape;2407;p33"/>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08" name="Google Shape;2408;p33"/>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409" name="Google Shape;2409;p33"/>
              <p:cNvGrpSpPr/>
              <p:nvPr/>
            </p:nvGrpSpPr>
            <p:grpSpPr>
              <a:xfrm>
                <a:off x="4331322" y="3283656"/>
                <a:ext cx="31405" cy="26945"/>
                <a:chOff x="4331322" y="3283656"/>
                <a:chExt cx="31405" cy="26945"/>
              </a:xfrm>
            </p:grpSpPr>
            <p:sp>
              <p:nvSpPr>
                <p:cNvPr id="2410" name="Google Shape;2410;p33"/>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11" name="Google Shape;2411;p33"/>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412" name="Google Shape;2412;p33"/>
              <p:cNvGrpSpPr/>
              <p:nvPr/>
            </p:nvGrpSpPr>
            <p:grpSpPr>
              <a:xfrm>
                <a:off x="4380510" y="3065882"/>
                <a:ext cx="31405" cy="26938"/>
                <a:chOff x="4380510" y="3065882"/>
                <a:chExt cx="31405" cy="26938"/>
              </a:xfrm>
            </p:grpSpPr>
            <p:sp>
              <p:nvSpPr>
                <p:cNvPr id="2413" name="Google Shape;2413;p33"/>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14" name="Google Shape;2414;p33"/>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2415" name="Google Shape;2415;p33"/>
            <p:cNvGrpSpPr/>
            <p:nvPr/>
          </p:nvGrpSpPr>
          <p:grpSpPr>
            <a:xfrm>
              <a:off x="4558998" y="3188237"/>
              <a:ext cx="1280131" cy="1052746"/>
              <a:chOff x="4558998" y="3188237"/>
              <a:chExt cx="1280131" cy="1052746"/>
            </a:xfrm>
          </p:grpSpPr>
          <p:sp>
            <p:nvSpPr>
              <p:cNvPr id="2416" name="Google Shape;2416;p33"/>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17" name="Google Shape;2417;p33"/>
              <p:cNvGrpSpPr/>
              <p:nvPr/>
            </p:nvGrpSpPr>
            <p:grpSpPr>
              <a:xfrm>
                <a:off x="4579164" y="3203653"/>
                <a:ext cx="1244833" cy="1020397"/>
                <a:chOff x="4579164" y="3203653"/>
                <a:chExt cx="1244833" cy="1020397"/>
              </a:xfrm>
            </p:grpSpPr>
            <p:sp>
              <p:nvSpPr>
                <p:cNvPr id="2418" name="Google Shape;2418;p33"/>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19" name="Google Shape;2419;p33"/>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20" name="Google Shape;2420;p33"/>
                <p:cNvGrpSpPr/>
                <p:nvPr/>
              </p:nvGrpSpPr>
              <p:grpSpPr>
                <a:xfrm>
                  <a:off x="4579164" y="3203653"/>
                  <a:ext cx="1244833" cy="1020397"/>
                  <a:chOff x="4579164" y="3203653"/>
                  <a:chExt cx="1244833" cy="1020397"/>
                </a:xfrm>
              </p:grpSpPr>
              <p:sp>
                <p:nvSpPr>
                  <p:cNvPr id="2421" name="Google Shape;2421;p33"/>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22" name="Google Shape;2422;p33"/>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23" name="Google Shape;2423;p33"/>
                  <p:cNvGrpSpPr/>
                  <p:nvPr/>
                </p:nvGrpSpPr>
                <p:grpSpPr>
                  <a:xfrm>
                    <a:off x="4579164" y="3203653"/>
                    <a:ext cx="1244833" cy="1020397"/>
                    <a:chOff x="4579164" y="3203653"/>
                    <a:chExt cx="1244833" cy="1020397"/>
                  </a:xfrm>
                </p:grpSpPr>
                <p:sp>
                  <p:nvSpPr>
                    <p:cNvPr id="2424" name="Google Shape;2424;p33"/>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25" name="Google Shape;2425;p33"/>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26" name="Google Shape;2426;p33"/>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27" name="Google Shape;2427;p33"/>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28" name="Google Shape;2428;p33"/>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29" name="Google Shape;2429;p33"/>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30" name="Google Shape;2430;p33"/>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31" name="Google Shape;2431;p33"/>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32" name="Google Shape;2432;p33"/>
                    <p:cNvGrpSpPr/>
                    <p:nvPr/>
                  </p:nvGrpSpPr>
                  <p:grpSpPr>
                    <a:xfrm>
                      <a:off x="4579164" y="3203653"/>
                      <a:ext cx="1244833" cy="1020397"/>
                      <a:chOff x="4579164" y="3203653"/>
                      <a:chExt cx="1244833" cy="1020397"/>
                    </a:xfrm>
                  </p:grpSpPr>
                  <p:sp>
                    <p:nvSpPr>
                      <p:cNvPr id="2433" name="Google Shape;2433;p33"/>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34" name="Google Shape;2434;p33"/>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35" name="Google Shape;2435;p33"/>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36" name="Google Shape;2436;p33"/>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37" name="Google Shape;2437;p33"/>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38" name="Google Shape;2438;p33"/>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39" name="Google Shape;2439;p33"/>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40" name="Google Shape;2440;p33"/>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41" name="Google Shape;2441;p33"/>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42" name="Google Shape;2442;p33"/>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43" name="Google Shape;2443;p33"/>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44" name="Google Shape;2444;p33"/>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45" name="Google Shape;2445;p33"/>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46" name="Google Shape;2446;p33"/>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47" name="Google Shape;2447;p33"/>
                      <p:cNvGrpSpPr/>
                      <p:nvPr/>
                    </p:nvGrpSpPr>
                    <p:grpSpPr>
                      <a:xfrm>
                        <a:off x="4579164" y="3203653"/>
                        <a:ext cx="1244833" cy="1020397"/>
                        <a:chOff x="4579164" y="3203653"/>
                        <a:chExt cx="1244833" cy="1020397"/>
                      </a:xfrm>
                    </p:grpSpPr>
                    <p:sp>
                      <p:nvSpPr>
                        <p:cNvPr id="2448" name="Google Shape;2448;p33"/>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49" name="Google Shape;2449;p33"/>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50" name="Google Shape;2450;p33"/>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51" name="Google Shape;2451;p33"/>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52" name="Google Shape;2452;p33"/>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53" name="Google Shape;2453;p33"/>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54" name="Google Shape;2454;p33"/>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55" name="Google Shape;2455;p33"/>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56" name="Google Shape;2456;p33"/>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57" name="Google Shape;2457;p33"/>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58" name="Google Shape;2458;p33"/>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59" name="Google Shape;2459;p33"/>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0" name="Google Shape;2460;p33"/>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1" name="Google Shape;2461;p33"/>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2" name="Google Shape;2462;p33"/>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3" name="Google Shape;2463;p33"/>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4" name="Google Shape;2464;p33"/>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5" name="Google Shape;2465;p33"/>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6" name="Google Shape;2466;p33"/>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7" name="Google Shape;2467;p33"/>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8" name="Google Shape;2468;p33"/>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9" name="Google Shape;2469;p33"/>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70" name="Google Shape;2470;p33"/>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71" name="Google Shape;2471;p33"/>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72" name="Google Shape;2472;p33"/>
                        <p:cNvGrpSpPr/>
                        <p:nvPr/>
                      </p:nvGrpSpPr>
                      <p:grpSpPr>
                        <a:xfrm>
                          <a:off x="4579164" y="3203653"/>
                          <a:ext cx="1244833" cy="1020397"/>
                          <a:chOff x="4579164" y="3203653"/>
                          <a:chExt cx="1244833" cy="1020397"/>
                        </a:xfrm>
                      </p:grpSpPr>
                      <p:sp>
                        <p:nvSpPr>
                          <p:cNvPr id="2473" name="Google Shape;2473;p33"/>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74" name="Google Shape;2474;p33"/>
                          <p:cNvGrpSpPr/>
                          <p:nvPr/>
                        </p:nvGrpSpPr>
                        <p:grpSpPr>
                          <a:xfrm>
                            <a:off x="4579164" y="3203653"/>
                            <a:ext cx="1244833" cy="1020397"/>
                            <a:chOff x="4579164" y="3203653"/>
                            <a:chExt cx="1244833" cy="1020397"/>
                          </a:xfrm>
                        </p:grpSpPr>
                        <p:sp>
                          <p:nvSpPr>
                            <p:cNvPr id="2475" name="Google Shape;2475;p33"/>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76" name="Google Shape;2476;p33"/>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77" name="Google Shape;2477;p33"/>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78" name="Google Shape;2478;p33"/>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79" name="Google Shape;2479;p33"/>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80" name="Google Shape;2480;p33"/>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81" name="Google Shape;2481;p33"/>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82" name="Google Shape;2482;p33"/>
                            <p:cNvGrpSpPr/>
                            <p:nvPr/>
                          </p:nvGrpSpPr>
                          <p:grpSpPr>
                            <a:xfrm>
                              <a:off x="4579164" y="3203653"/>
                              <a:ext cx="1244833" cy="1020397"/>
                              <a:chOff x="4579164" y="3203653"/>
                              <a:chExt cx="1244833" cy="1020397"/>
                            </a:xfrm>
                          </p:grpSpPr>
                          <p:sp>
                            <p:nvSpPr>
                              <p:cNvPr id="2483" name="Google Shape;2483;p33"/>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84" name="Google Shape;2484;p33"/>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85" name="Google Shape;2485;p33"/>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86" name="Google Shape;2486;p33"/>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87" name="Google Shape;2487;p33"/>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88" name="Google Shape;2488;p33"/>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89" name="Google Shape;2489;p33"/>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90" name="Google Shape;2490;p33"/>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91" name="Google Shape;2491;p33"/>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92" name="Google Shape;2492;p33"/>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93" name="Google Shape;2493;p33"/>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94" name="Google Shape;2494;p33"/>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95" name="Google Shape;2495;p33"/>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496" name="Google Shape;2496;p33"/>
                              <p:cNvGrpSpPr/>
                              <p:nvPr/>
                            </p:nvGrpSpPr>
                            <p:grpSpPr>
                              <a:xfrm>
                                <a:off x="4579164" y="3203653"/>
                                <a:ext cx="1244833" cy="1020397"/>
                                <a:chOff x="4579164" y="3203653"/>
                                <a:chExt cx="1244833" cy="1020397"/>
                              </a:xfrm>
                            </p:grpSpPr>
                            <p:sp>
                              <p:nvSpPr>
                                <p:cNvPr id="2497" name="Google Shape;2497;p33"/>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98" name="Google Shape;2498;p33"/>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99" name="Google Shape;2499;p33"/>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00" name="Google Shape;2500;p33"/>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01" name="Google Shape;2501;p33"/>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02" name="Google Shape;2502;p33"/>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03" name="Google Shape;2503;p33"/>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504" name="Google Shape;2504;p33"/>
                                <p:cNvGrpSpPr/>
                                <p:nvPr/>
                              </p:nvGrpSpPr>
                              <p:grpSpPr>
                                <a:xfrm>
                                  <a:off x="4579164" y="3203653"/>
                                  <a:ext cx="1244833" cy="1020397"/>
                                  <a:chOff x="4579164" y="3203653"/>
                                  <a:chExt cx="1244833" cy="1020397"/>
                                </a:xfrm>
                              </p:grpSpPr>
                              <p:sp>
                                <p:nvSpPr>
                                  <p:cNvPr id="2505" name="Google Shape;2505;p33"/>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06" name="Google Shape;2506;p33"/>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07" name="Google Shape;2507;p33"/>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08" name="Google Shape;2508;p33"/>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09" name="Google Shape;2509;p33"/>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510" name="Google Shape;2510;p33"/>
                                  <p:cNvGrpSpPr/>
                                  <p:nvPr/>
                                </p:nvGrpSpPr>
                                <p:grpSpPr>
                                  <a:xfrm>
                                    <a:off x="4579164" y="3203653"/>
                                    <a:ext cx="1244833" cy="1020397"/>
                                    <a:chOff x="4579164" y="3203653"/>
                                    <a:chExt cx="1244833" cy="1020397"/>
                                  </a:xfrm>
                                </p:grpSpPr>
                                <p:sp>
                                  <p:nvSpPr>
                                    <p:cNvPr id="2511" name="Google Shape;2511;p33"/>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2512" name="Google Shape;2512;p33"/>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13" name="Google Shape;2513;p33"/>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14" name="Google Shape;2514;p33"/>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grpSp>
                        <p:sp>
                          <p:nvSpPr>
                            <p:cNvPr id="2515" name="Google Shape;2515;p33"/>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16" name="Google Shape;2516;p33"/>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17" name="Google Shape;2517;p33"/>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sp>
                      <p:nvSpPr>
                        <p:cNvPr id="2518" name="Google Shape;2518;p33"/>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grpSp>
          </p:grpSp>
          <p:grpSp>
            <p:nvGrpSpPr>
              <p:cNvPr id="2519" name="Google Shape;2519;p33"/>
              <p:cNvGrpSpPr/>
              <p:nvPr/>
            </p:nvGrpSpPr>
            <p:grpSpPr>
              <a:xfrm>
                <a:off x="4595437" y="3598775"/>
                <a:ext cx="37776" cy="32451"/>
                <a:chOff x="4595437" y="3598775"/>
                <a:chExt cx="37776" cy="32451"/>
              </a:xfrm>
            </p:grpSpPr>
            <p:sp>
              <p:nvSpPr>
                <p:cNvPr id="2520" name="Google Shape;2520;p33"/>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21" name="Google Shape;2521;p33"/>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22" name="Google Shape;2522;p33"/>
              <p:cNvGrpSpPr/>
              <p:nvPr/>
            </p:nvGrpSpPr>
            <p:grpSpPr>
              <a:xfrm>
                <a:off x="4641864" y="3524443"/>
                <a:ext cx="37776" cy="32380"/>
                <a:chOff x="4641864" y="3524443"/>
                <a:chExt cx="37776" cy="32380"/>
              </a:xfrm>
            </p:grpSpPr>
            <p:sp>
              <p:nvSpPr>
                <p:cNvPr id="2523" name="Google Shape;2523;p33"/>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24" name="Google Shape;2524;p33"/>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25" name="Google Shape;2525;p33"/>
              <p:cNvGrpSpPr/>
              <p:nvPr/>
            </p:nvGrpSpPr>
            <p:grpSpPr>
              <a:xfrm>
                <a:off x="4648431" y="3893901"/>
                <a:ext cx="37776" cy="32357"/>
                <a:chOff x="4648431" y="3893901"/>
                <a:chExt cx="37776" cy="32357"/>
              </a:xfrm>
            </p:grpSpPr>
            <p:sp>
              <p:nvSpPr>
                <p:cNvPr id="2526" name="Google Shape;2526;p33"/>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27" name="Google Shape;2527;p33"/>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28" name="Google Shape;2528;p33"/>
              <p:cNvGrpSpPr/>
              <p:nvPr/>
            </p:nvGrpSpPr>
            <p:grpSpPr>
              <a:xfrm>
                <a:off x="4567752" y="3722908"/>
                <a:ext cx="37870" cy="32380"/>
                <a:chOff x="4567752" y="3722908"/>
                <a:chExt cx="37870" cy="32380"/>
              </a:xfrm>
            </p:grpSpPr>
            <p:sp>
              <p:nvSpPr>
                <p:cNvPr id="2529" name="Google Shape;2529;p33"/>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30" name="Google Shape;2530;p33"/>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31" name="Google Shape;2531;p33"/>
              <p:cNvGrpSpPr/>
              <p:nvPr/>
            </p:nvGrpSpPr>
            <p:grpSpPr>
              <a:xfrm>
                <a:off x="4617506" y="3652052"/>
                <a:ext cx="37783" cy="32357"/>
                <a:chOff x="4617506" y="3652052"/>
                <a:chExt cx="37783" cy="32357"/>
              </a:xfrm>
            </p:grpSpPr>
            <p:sp>
              <p:nvSpPr>
                <p:cNvPr id="2532" name="Google Shape;2532;p33"/>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33" name="Google Shape;2533;p33"/>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34" name="Google Shape;2534;p33"/>
              <p:cNvGrpSpPr/>
              <p:nvPr/>
            </p:nvGrpSpPr>
            <p:grpSpPr>
              <a:xfrm>
                <a:off x="4739005" y="3554149"/>
                <a:ext cx="37870" cy="32357"/>
                <a:chOff x="4739005" y="3554149"/>
                <a:chExt cx="37870" cy="32357"/>
              </a:xfrm>
            </p:grpSpPr>
            <p:sp>
              <p:nvSpPr>
                <p:cNvPr id="2535" name="Google Shape;2535;p33"/>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36" name="Google Shape;2536;p33"/>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37" name="Google Shape;2537;p33"/>
              <p:cNvGrpSpPr/>
              <p:nvPr/>
            </p:nvGrpSpPr>
            <p:grpSpPr>
              <a:xfrm>
                <a:off x="4806557" y="3630258"/>
                <a:ext cx="37776" cy="32364"/>
                <a:chOff x="4806557" y="3630258"/>
                <a:chExt cx="37776" cy="32364"/>
              </a:xfrm>
            </p:grpSpPr>
            <p:sp>
              <p:nvSpPr>
                <p:cNvPr id="2538" name="Google Shape;2538;p33"/>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39" name="Google Shape;2539;p33"/>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40" name="Google Shape;2540;p33"/>
              <p:cNvGrpSpPr/>
              <p:nvPr/>
            </p:nvGrpSpPr>
            <p:grpSpPr>
              <a:xfrm>
                <a:off x="4737007" y="4004357"/>
                <a:ext cx="37870" cy="32357"/>
                <a:chOff x="4737007" y="4004357"/>
                <a:chExt cx="37870" cy="32357"/>
              </a:xfrm>
            </p:grpSpPr>
            <p:sp>
              <p:nvSpPr>
                <p:cNvPr id="2541" name="Google Shape;2541;p33"/>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42" name="Google Shape;2542;p33"/>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43" name="Google Shape;2543;p33"/>
              <p:cNvGrpSpPr/>
              <p:nvPr/>
            </p:nvGrpSpPr>
            <p:grpSpPr>
              <a:xfrm>
                <a:off x="4773634" y="4208627"/>
                <a:ext cx="37776" cy="32357"/>
                <a:chOff x="4773634" y="4208627"/>
                <a:chExt cx="37776" cy="32357"/>
              </a:xfrm>
            </p:grpSpPr>
            <p:sp>
              <p:nvSpPr>
                <p:cNvPr id="2544" name="Google Shape;2544;p33"/>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45" name="Google Shape;2545;p33"/>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46" name="Google Shape;2546;p33"/>
              <p:cNvGrpSpPr/>
              <p:nvPr/>
            </p:nvGrpSpPr>
            <p:grpSpPr>
              <a:xfrm>
                <a:off x="4888282" y="4074764"/>
                <a:ext cx="37776" cy="32451"/>
                <a:chOff x="4888282" y="4074764"/>
                <a:chExt cx="37776" cy="32451"/>
              </a:xfrm>
            </p:grpSpPr>
            <p:sp>
              <p:nvSpPr>
                <p:cNvPr id="2547" name="Google Shape;2547;p33"/>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48" name="Google Shape;2548;p33"/>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49" name="Google Shape;2549;p33"/>
              <p:cNvGrpSpPr/>
              <p:nvPr/>
            </p:nvGrpSpPr>
            <p:grpSpPr>
              <a:xfrm>
                <a:off x="4901315" y="3804271"/>
                <a:ext cx="37776" cy="32364"/>
                <a:chOff x="4901315" y="3804271"/>
                <a:chExt cx="37776" cy="32364"/>
              </a:xfrm>
            </p:grpSpPr>
            <p:sp>
              <p:nvSpPr>
                <p:cNvPr id="2550" name="Google Shape;2550;p33"/>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51" name="Google Shape;2551;p33"/>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52" name="Google Shape;2552;p33"/>
              <p:cNvGrpSpPr/>
              <p:nvPr/>
            </p:nvGrpSpPr>
            <p:grpSpPr>
              <a:xfrm>
                <a:off x="4866394" y="3715035"/>
                <a:ext cx="37846" cy="32357"/>
                <a:chOff x="4866394" y="3715035"/>
                <a:chExt cx="37846" cy="32357"/>
              </a:xfrm>
            </p:grpSpPr>
            <p:sp>
              <p:nvSpPr>
                <p:cNvPr id="2553" name="Google Shape;2553;p33"/>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54" name="Google Shape;2554;p33"/>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55" name="Google Shape;2555;p33"/>
              <p:cNvGrpSpPr/>
              <p:nvPr/>
            </p:nvGrpSpPr>
            <p:grpSpPr>
              <a:xfrm>
                <a:off x="4979233" y="3839798"/>
                <a:ext cx="37878" cy="32420"/>
                <a:chOff x="4979233" y="3839798"/>
                <a:chExt cx="37878" cy="32420"/>
              </a:xfrm>
            </p:grpSpPr>
            <p:sp>
              <p:nvSpPr>
                <p:cNvPr id="2556" name="Google Shape;2556;p33"/>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57" name="Google Shape;2557;p33"/>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58" name="Google Shape;2558;p33"/>
              <p:cNvGrpSpPr/>
              <p:nvPr/>
            </p:nvGrpSpPr>
            <p:grpSpPr>
              <a:xfrm>
                <a:off x="4790662" y="3679147"/>
                <a:ext cx="37783" cy="32380"/>
                <a:chOff x="4790662" y="3679147"/>
                <a:chExt cx="37783" cy="32380"/>
              </a:xfrm>
            </p:grpSpPr>
            <p:sp>
              <p:nvSpPr>
                <p:cNvPr id="2559" name="Google Shape;2559;p33"/>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60" name="Google Shape;2560;p33"/>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61" name="Google Shape;2561;p33"/>
              <p:cNvGrpSpPr/>
              <p:nvPr/>
            </p:nvGrpSpPr>
            <p:grpSpPr>
              <a:xfrm>
                <a:off x="4857263" y="3557861"/>
                <a:ext cx="37776" cy="32357"/>
                <a:chOff x="4857263" y="3557861"/>
                <a:chExt cx="37776" cy="32357"/>
              </a:xfrm>
            </p:grpSpPr>
            <p:sp>
              <p:nvSpPr>
                <p:cNvPr id="2562" name="Google Shape;2562;p33"/>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63" name="Google Shape;2563;p33"/>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64" name="Google Shape;2564;p33"/>
              <p:cNvGrpSpPr/>
              <p:nvPr/>
            </p:nvGrpSpPr>
            <p:grpSpPr>
              <a:xfrm>
                <a:off x="4883902" y="3648033"/>
                <a:ext cx="37783" cy="32380"/>
                <a:chOff x="4883902" y="3648033"/>
                <a:chExt cx="37783" cy="32380"/>
              </a:xfrm>
            </p:grpSpPr>
            <p:sp>
              <p:nvSpPr>
                <p:cNvPr id="2565" name="Google Shape;2565;p33"/>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66" name="Google Shape;2566;p33"/>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67" name="Google Shape;2567;p33"/>
              <p:cNvGrpSpPr/>
              <p:nvPr/>
            </p:nvGrpSpPr>
            <p:grpSpPr>
              <a:xfrm>
                <a:off x="4907780" y="3347220"/>
                <a:ext cx="37878" cy="32357"/>
                <a:chOff x="4907780" y="3347220"/>
                <a:chExt cx="37878" cy="32357"/>
              </a:xfrm>
            </p:grpSpPr>
            <p:sp>
              <p:nvSpPr>
                <p:cNvPr id="2568" name="Google Shape;2568;p33"/>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69" name="Google Shape;2569;p33"/>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70" name="Google Shape;2570;p33"/>
              <p:cNvGrpSpPr/>
              <p:nvPr/>
            </p:nvGrpSpPr>
            <p:grpSpPr>
              <a:xfrm>
                <a:off x="5065048" y="3738150"/>
                <a:ext cx="37783" cy="32364"/>
                <a:chOff x="5065048" y="3738150"/>
                <a:chExt cx="37783" cy="32364"/>
              </a:xfrm>
            </p:grpSpPr>
            <p:sp>
              <p:nvSpPr>
                <p:cNvPr id="2571" name="Google Shape;2571;p33"/>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72" name="Google Shape;2572;p33"/>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73" name="Google Shape;2573;p33"/>
              <p:cNvGrpSpPr/>
              <p:nvPr/>
            </p:nvGrpSpPr>
            <p:grpSpPr>
              <a:xfrm>
                <a:off x="5071616" y="3284615"/>
                <a:ext cx="37783" cy="32357"/>
                <a:chOff x="5071616" y="3284615"/>
                <a:chExt cx="37783" cy="32357"/>
              </a:xfrm>
            </p:grpSpPr>
            <p:sp>
              <p:nvSpPr>
                <p:cNvPr id="2574" name="Google Shape;2574;p33"/>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75" name="Google Shape;2575;p33"/>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76" name="Google Shape;2576;p33"/>
              <p:cNvGrpSpPr/>
              <p:nvPr/>
            </p:nvGrpSpPr>
            <p:grpSpPr>
              <a:xfrm>
                <a:off x="5389291" y="3759921"/>
                <a:ext cx="37783" cy="32380"/>
                <a:chOff x="5389291" y="3759921"/>
                <a:chExt cx="37783" cy="32380"/>
              </a:xfrm>
            </p:grpSpPr>
            <p:sp>
              <p:nvSpPr>
                <p:cNvPr id="2577" name="Google Shape;2577;p33"/>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78" name="Google Shape;2578;p33"/>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79" name="Google Shape;2579;p33"/>
              <p:cNvGrpSpPr/>
              <p:nvPr/>
            </p:nvGrpSpPr>
            <p:grpSpPr>
              <a:xfrm>
                <a:off x="5431534" y="3632932"/>
                <a:ext cx="37878" cy="32451"/>
                <a:chOff x="5431534" y="3632932"/>
                <a:chExt cx="37878" cy="32451"/>
              </a:xfrm>
            </p:grpSpPr>
            <p:sp>
              <p:nvSpPr>
                <p:cNvPr id="2580" name="Google Shape;2580;p33"/>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81" name="Google Shape;2581;p33"/>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82" name="Google Shape;2582;p33"/>
              <p:cNvGrpSpPr/>
              <p:nvPr/>
            </p:nvGrpSpPr>
            <p:grpSpPr>
              <a:xfrm>
                <a:off x="5540755" y="3544829"/>
                <a:ext cx="37783" cy="32357"/>
                <a:chOff x="5540755" y="3544829"/>
                <a:chExt cx="37783" cy="32357"/>
              </a:xfrm>
            </p:grpSpPr>
            <p:sp>
              <p:nvSpPr>
                <p:cNvPr id="2583" name="Google Shape;2583;p33"/>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84" name="Google Shape;2584;p33"/>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85" name="Google Shape;2585;p33"/>
              <p:cNvGrpSpPr/>
              <p:nvPr/>
            </p:nvGrpSpPr>
            <p:grpSpPr>
              <a:xfrm>
                <a:off x="5579293" y="3412107"/>
                <a:ext cx="37776" cy="32357"/>
                <a:chOff x="5579293" y="3412107"/>
                <a:chExt cx="37776" cy="32357"/>
              </a:xfrm>
            </p:grpSpPr>
            <p:sp>
              <p:nvSpPr>
                <p:cNvPr id="2586" name="Google Shape;2586;p33"/>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87" name="Google Shape;2587;p33"/>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88" name="Google Shape;2588;p33"/>
              <p:cNvGrpSpPr/>
              <p:nvPr/>
            </p:nvGrpSpPr>
            <p:grpSpPr>
              <a:xfrm>
                <a:off x="5801346" y="3284615"/>
                <a:ext cx="37783" cy="32357"/>
                <a:chOff x="5801346" y="3284615"/>
                <a:chExt cx="37783" cy="32357"/>
              </a:xfrm>
            </p:grpSpPr>
            <p:sp>
              <p:nvSpPr>
                <p:cNvPr id="2589" name="Google Shape;2589;p33"/>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90" name="Google Shape;2590;p33"/>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91" name="Google Shape;2591;p33"/>
              <p:cNvGrpSpPr/>
              <p:nvPr/>
            </p:nvGrpSpPr>
            <p:grpSpPr>
              <a:xfrm>
                <a:off x="5763578" y="3399067"/>
                <a:ext cx="37776" cy="32364"/>
                <a:chOff x="5763578" y="3399067"/>
                <a:chExt cx="37776" cy="32364"/>
              </a:xfrm>
            </p:grpSpPr>
            <p:sp>
              <p:nvSpPr>
                <p:cNvPr id="2592" name="Google Shape;2592;p33"/>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93" name="Google Shape;2593;p33"/>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94" name="Google Shape;2594;p33"/>
              <p:cNvGrpSpPr/>
              <p:nvPr/>
            </p:nvGrpSpPr>
            <p:grpSpPr>
              <a:xfrm>
                <a:off x="5395858" y="3230952"/>
                <a:ext cx="37776" cy="32364"/>
                <a:chOff x="5395858" y="3230952"/>
                <a:chExt cx="37776" cy="32364"/>
              </a:xfrm>
            </p:grpSpPr>
            <p:sp>
              <p:nvSpPr>
                <p:cNvPr id="2595" name="Google Shape;2595;p33"/>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96" name="Google Shape;2596;p33"/>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597" name="Google Shape;2597;p33"/>
              <p:cNvGrpSpPr/>
              <p:nvPr/>
            </p:nvGrpSpPr>
            <p:grpSpPr>
              <a:xfrm>
                <a:off x="5264088" y="3188237"/>
                <a:ext cx="37776" cy="32357"/>
                <a:chOff x="5264088" y="3188237"/>
                <a:chExt cx="37776" cy="32357"/>
              </a:xfrm>
            </p:grpSpPr>
            <p:sp>
              <p:nvSpPr>
                <p:cNvPr id="2598" name="Google Shape;2598;p33"/>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99" name="Google Shape;2599;p33"/>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00" name="Google Shape;2600;p33"/>
              <p:cNvGrpSpPr/>
              <p:nvPr/>
            </p:nvGrpSpPr>
            <p:grpSpPr>
              <a:xfrm>
                <a:off x="5585758" y="3237425"/>
                <a:ext cx="37878" cy="32357"/>
                <a:chOff x="5585758" y="3237425"/>
                <a:chExt cx="37878" cy="32357"/>
              </a:xfrm>
            </p:grpSpPr>
            <p:sp>
              <p:nvSpPr>
                <p:cNvPr id="2601" name="Google Shape;2601;p33"/>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02" name="Google Shape;2602;p33"/>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03" name="Google Shape;2603;p33"/>
              <p:cNvGrpSpPr/>
              <p:nvPr/>
            </p:nvGrpSpPr>
            <p:grpSpPr>
              <a:xfrm>
                <a:off x="4874196" y="3291088"/>
                <a:ext cx="37878" cy="32451"/>
                <a:chOff x="4874196" y="3291088"/>
                <a:chExt cx="37878" cy="32451"/>
              </a:xfrm>
            </p:grpSpPr>
            <p:sp>
              <p:nvSpPr>
                <p:cNvPr id="2604" name="Google Shape;2604;p33"/>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05" name="Google Shape;2605;p33"/>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06" name="Google Shape;2606;p33"/>
              <p:cNvGrpSpPr/>
              <p:nvPr/>
            </p:nvGrpSpPr>
            <p:grpSpPr>
              <a:xfrm>
                <a:off x="5197770" y="3785466"/>
                <a:ext cx="37783" cy="32427"/>
                <a:chOff x="5197770" y="3785466"/>
                <a:chExt cx="37783" cy="32427"/>
              </a:xfrm>
            </p:grpSpPr>
            <p:sp>
              <p:nvSpPr>
                <p:cNvPr id="2607" name="Google Shape;2607;p33"/>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08" name="Google Shape;2608;p33"/>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09" name="Google Shape;2609;p33"/>
              <p:cNvGrpSpPr/>
              <p:nvPr/>
            </p:nvGrpSpPr>
            <p:grpSpPr>
              <a:xfrm>
                <a:off x="5177699" y="3492117"/>
                <a:ext cx="37776" cy="32357"/>
                <a:chOff x="5177699" y="3492117"/>
                <a:chExt cx="37776" cy="32357"/>
              </a:xfrm>
            </p:grpSpPr>
            <p:sp>
              <p:nvSpPr>
                <p:cNvPr id="2610" name="Google Shape;2610;p33"/>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11" name="Google Shape;2611;p33"/>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12" name="Google Shape;2612;p33"/>
              <p:cNvGrpSpPr/>
              <p:nvPr/>
            </p:nvGrpSpPr>
            <p:grpSpPr>
              <a:xfrm>
                <a:off x="5349431" y="3622346"/>
                <a:ext cx="37870" cy="32380"/>
                <a:chOff x="5349431" y="3622346"/>
                <a:chExt cx="37870" cy="32380"/>
              </a:xfrm>
            </p:grpSpPr>
            <p:sp>
              <p:nvSpPr>
                <p:cNvPr id="2613" name="Google Shape;2613;p33"/>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14" name="Google Shape;2614;p33"/>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15" name="Google Shape;2615;p33"/>
              <p:cNvGrpSpPr/>
              <p:nvPr/>
            </p:nvGrpSpPr>
            <p:grpSpPr>
              <a:xfrm>
                <a:off x="5068855" y="3563980"/>
                <a:ext cx="53954" cy="46223"/>
                <a:chOff x="5068855" y="3563980"/>
                <a:chExt cx="53954" cy="46223"/>
              </a:xfrm>
            </p:grpSpPr>
            <p:sp>
              <p:nvSpPr>
                <p:cNvPr id="2616" name="Google Shape;2616;p33"/>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17" name="Google Shape;2617;p33"/>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18" name="Google Shape;2618;p33"/>
              <p:cNvGrpSpPr/>
              <p:nvPr/>
            </p:nvGrpSpPr>
            <p:grpSpPr>
              <a:xfrm>
                <a:off x="5037654" y="3392507"/>
                <a:ext cx="37870" cy="32451"/>
                <a:chOff x="5037654" y="3392507"/>
                <a:chExt cx="37870" cy="32451"/>
              </a:xfrm>
            </p:grpSpPr>
            <p:sp>
              <p:nvSpPr>
                <p:cNvPr id="2619" name="Google Shape;2619;p33"/>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20" name="Google Shape;2620;p33"/>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21" name="Google Shape;2621;p33"/>
              <p:cNvGrpSpPr/>
              <p:nvPr/>
            </p:nvGrpSpPr>
            <p:grpSpPr>
              <a:xfrm>
                <a:off x="5456560" y="3368629"/>
                <a:ext cx="37870" cy="32451"/>
                <a:chOff x="5456560" y="3368629"/>
                <a:chExt cx="37870" cy="32451"/>
              </a:xfrm>
            </p:grpSpPr>
            <p:sp>
              <p:nvSpPr>
                <p:cNvPr id="2622" name="Google Shape;2622;p33"/>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23" name="Google Shape;2623;p33"/>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24" name="Google Shape;2624;p33"/>
              <p:cNvGrpSpPr/>
              <p:nvPr/>
            </p:nvGrpSpPr>
            <p:grpSpPr>
              <a:xfrm>
                <a:off x="4755749" y="3501516"/>
                <a:ext cx="46246" cy="39608"/>
                <a:chOff x="4755749" y="3501516"/>
                <a:chExt cx="46246" cy="39608"/>
              </a:xfrm>
            </p:grpSpPr>
            <p:sp>
              <p:nvSpPr>
                <p:cNvPr id="2625" name="Google Shape;2625;p33"/>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26" name="Google Shape;2626;p33"/>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27" name="Google Shape;2627;p33"/>
              <p:cNvGrpSpPr/>
              <p:nvPr/>
            </p:nvGrpSpPr>
            <p:grpSpPr>
              <a:xfrm>
                <a:off x="4681346" y="3485582"/>
                <a:ext cx="37783" cy="32427"/>
                <a:chOff x="4681346" y="3485582"/>
                <a:chExt cx="37783" cy="32427"/>
              </a:xfrm>
            </p:grpSpPr>
            <p:sp>
              <p:nvSpPr>
                <p:cNvPr id="2628" name="Google Shape;2628;p33"/>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29" name="Google Shape;2629;p33"/>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30" name="Google Shape;2630;p33"/>
              <p:cNvGrpSpPr/>
              <p:nvPr/>
            </p:nvGrpSpPr>
            <p:grpSpPr>
              <a:xfrm>
                <a:off x="4767067" y="3291088"/>
                <a:ext cx="37878" cy="32451"/>
                <a:chOff x="4767067" y="3291088"/>
                <a:chExt cx="37878" cy="32451"/>
              </a:xfrm>
            </p:grpSpPr>
            <p:sp>
              <p:nvSpPr>
                <p:cNvPr id="2631" name="Google Shape;2631;p33"/>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32" name="Google Shape;2632;p33"/>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33" name="Google Shape;2633;p33"/>
              <p:cNvGrpSpPr/>
              <p:nvPr/>
            </p:nvGrpSpPr>
            <p:grpSpPr>
              <a:xfrm>
                <a:off x="4687819" y="3405539"/>
                <a:ext cx="37776" cy="32451"/>
                <a:chOff x="4687819" y="3405539"/>
                <a:chExt cx="37776" cy="32451"/>
              </a:xfrm>
            </p:grpSpPr>
            <p:sp>
              <p:nvSpPr>
                <p:cNvPr id="2634" name="Google Shape;2634;p33"/>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35" name="Google Shape;2635;p33"/>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36" name="Google Shape;2636;p33"/>
              <p:cNvGrpSpPr/>
              <p:nvPr/>
            </p:nvGrpSpPr>
            <p:grpSpPr>
              <a:xfrm>
                <a:off x="4923101" y="3444809"/>
                <a:ext cx="52813" cy="45318"/>
                <a:chOff x="4923101" y="3444809"/>
                <a:chExt cx="52813" cy="45318"/>
              </a:xfrm>
            </p:grpSpPr>
            <p:sp>
              <p:nvSpPr>
                <p:cNvPr id="2637" name="Google Shape;2637;p33"/>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38" name="Google Shape;2638;p33"/>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39" name="Google Shape;2639;p33"/>
              <p:cNvGrpSpPr/>
              <p:nvPr/>
            </p:nvGrpSpPr>
            <p:grpSpPr>
              <a:xfrm>
                <a:off x="4846040" y="3654750"/>
                <a:ext cx="31405" cy="26993"/>
                <a:chOff x="4846040" y="3654750"/>
                <a:chExt cx="31405" cy="26993"/>
              </a:xfrm>
            </p:grpSpPr>
            <p:sp>
              <p:nvSpPr>
                <p:cNvPr id="2640" name="Google Shape;2640;p33"/>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41" name="Google Shape;2641;p33"/>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42" name="Google Shape;2642;p33"/>
              <p:cNvGrpSpPr/>
              <p:nvPr/>
            </p:nvGrpSpPr>
            <p:grpSpPr>
              <a:xfrm>
                <a:off x="4925673" y="3691700"/>
                <a:ext cx="40253" cy="34472"/>
                <a:chOff x="4925673" y="3691700"/>
                <a:chExt cx="40253" cy="34472"/>
              </a:xfrm>
            </p:grpSpPr>
            <p:sp>
              <p:nvSpPr>
                <p:cNvPr id="2643" name="Google Shape;2643;p33"/>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44" name="Google Shape;2644;p33"/>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45" name="Google Shape;2645;p33"/>
              <p:cNvGrpSpPr/>
              <p:nvPr/>
            </p:nvGrpSpPr>
            <p:grpSpPr>
              <a:xfrm>
                <a:off x="4894653" y="3740848"/>
                <a:ext cx="31405" cy="26906"/>
                <a:chOff x="4894653" y="3740848"/>
                <a:chExt cx="31405" cy="26906"/>
              </a:xfrm>
            </p:grpSpPr>
            <p:sp>
              <p:nvSpPr>
                <p:cNvPr id="2646" name="Google Shape;2646;p33"/>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47" name="Google Shape;2647;p33"/>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48" name="Google Shape;2648;p33"/>
              <p:cNvGrpSpPr/>
              <p:nvPr/>
            </p:nvGrpSpPr>
            <p:grpSpPr>
              <a:xfrm>
                <a:off x="4962300" y="3696348"/>
                <a:ext cx="38255" cy="32773"/>
                <a:chOff x="4962300" y="3696348"/>
                <a:chExt cx="38255" cy="32773"/>
              </a:xfrm>
            </p:grpSpPr>
            <p:sp>
              <p:nvSpPr>
                <p:cNvPr id="2649" name="Google Shape;2649;p33"/>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50" name="Google Shape;2650;p33"/>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51" name="Google Shape;2651;p33"/>
              <p:cNvGrpSpPr/>
              <p:nvPr/>
            </p:nvGrpSpPr>
            <p:grpSpPr>
              <a:xfrm>
                <a:off x="4980185" y="3743349"/>
                <a:ext cx="31499" cy="26969"/>
                <a:chOff x="4980185" y="3743349"/>
                <a:chExt cx="31499" cy="26969"/>
              </a:xfrm>
            </p:grpSpPr>
            <p:sp>
              <p:nvSpPr>
                <p:cNvPr id="2652" name="Google Shape;2652;p33"/>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53" name="Google Shape;2653;p33"/>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54" name="Google Shape;2654;p33"/>
              <p:cNvGrpSpPr/>
              <p:nvPr/>
            </p:nvGrpSpPr>
            <p:grpSpPr>
              <a:xfrm>
                <a:off x="5013768" y="3734312"/>
                <a:ext cx="31499" cy="26969"/>
                <a:chOff x="5013768" y="3734312"/>
                <a:chExt cx="31499" cy="26969"/>
              </a:xfrm>
            </p:grpSpPr>
            <p:sp>
              <p:nvSpPr>
                <p:cNvPr id="2655" name="Google Shape;2655;p33"/>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56" name="Google Shape;2656;p33"/>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57" name="Google Shape;2657;p33"/>
              <p:cNvGrpSpPr/>
              <p:nvPr/>
            </p:nvGrpSpPr>
            <p:grpSpPr>
              <a:xfrm>
                <a:off x="5036703" y="3764545"/>
                <a:ext cx="31499" cy="26898"/>
                <a:chOff x="5036703" y="3764545"/>
                <a:chExt cx="31499" cy="26898"/>
              </a:xfrm>
            </p:grpSpPr>
            <p:sp>
              <p:nvSpPr>
                <p:cNvPr id="2658" name="Google Shape;2658;p33"/>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59" name="Google Shape;2659;p33"/>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60" name="Google Shape;2660;p33"/>
              <p:cNvGrpSpPr/>
              <p:nvPr/>
            </p:nvGrpSpPr>
            <p:grpSpPr>
              <a:xfrm>
                <a:off x="4953546" y="3768352"/>
                <a:ext cx="31405" cy="26898"/>
                <a:chOff x="4953546" y="3768352"/>
                <a:chExt cx="31405" cy="26898"/>
              </a:xfrm>
            </p:grpSpPr>
            <p:sp>
              <p:nvSpPr>
                <p:cNvPr id="2661" name="Google Shape;2661;p33"/>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62" name="Google Shape;2662;p33"/>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63" name="Google Shape;2663;p33"/>
              <p:cNvGrpSpPr/>
              <p:nvPr/>
            </p:nvGrpSpPr>
            <p:grpSpPr>
              <a:xfrm>
                <a:off x="4964770" y="3814016"/>
                <a:ext cx="31499" cy="26993"/>
                <a:chOff x="4964770" y="3814016"/>
                <a:chExt cx="31499" cy="26993"/>
              </a:xfrm>
            </p:grpSpPr>
            <p:sp>
              <p:nvSpPr>
                <p:cNvPr id="2664" name="Google Shape;2664;p33"/>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65" name="Google Shape;2665;p33"/>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66" name="Google Shape;2666;p33"/>
              <p:cNvGrpSpPr/>
              <p:nvPr/>
            </p:nvGrpSpPr>
            <p:grpSpPr>
              <a:xfrm>
                <a:off x="4923290" y="3800504"/>
                <a:ext cx="31468" cy="26898"/>
                <a:chOff x="4923290" y="3800504"/>
                <a:chExt cx="31468" cy="26898"/>
              </a:xfrm>
            </p:grpSpPr>
            <p:sp>
              <p:nvSpPr>
                <p:cNvPr id="2667" name="Google Shape;2667;p33"/>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68" name="Google Shape;2668;p33"/>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69" name="Google Shape;2669;p33"/>
              <p:cNvGrpSpPr/>
              <p:nvPr/>
            </p:nvGrpSpPr>
            <p:grpSpPr>
              <a:xfrm>
                <a:off x="5108534" y="3650943"/>
                <a:ext cx="31405" cy="26993"/>
                <a:chOff x="5108534" y="3650943"/>
                <a:chExt cx="31405" cy="26993"/>
              </a:xfrm>
            </p:grpSpPr>
            <p:sp>
              <p:nvSpPr>
                <p:cNvPr id="2670" name="Google Shape;2670;p33"/>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71" name="Google Shape;2671;p33"/>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72" name="Google Shape;2672;p33"/>
              <p:cNvGrpSpPr/>
              <p:nvPr/>
            </p:nvGrpSpPr>
            <p:grpSpPr>
              <a:xfrm>
                <a:off x="5119380" y="3760739"/>
                <a:ext cx="31499" cy="26993"/>
                <a:chOff x="5119380" y="3760739"/>
                <a:chExt cx="31499" cy="26993"/>
              </a:xfrm>
            </p:grpSpPr>
            <p:sp>
              <p:nvSpPr>
                <p:cNvPr id="2673" name="Google Shape;2673;p33"/>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74" name="Google Shape;2674;p33"/>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75" name="Google Shape;2675;p33"/>
              <p:cNvGrpSpPr/>
              <p:nvPr/>
            </p:nvGrpSpPr>
            <p:grpSpPr>
              <a:xfrm>
                <a:off x="5119380" y="3788235"/>
                <a:ext cx="31499" cy="26993"/>
                <a:chOff x="5119380" y="3788235"/>
                <a:chExt cx="31499" cy="26993"/>
              </a:xfrm>
            </p:grpSpPr>
            <p:sp>
              <p:nvSpPr>
                <p:cNvPr id="2676" name="Google Shape;2676;p33"/>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77" name="Google Shape;2677;p33"/>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78" name="Google Shape;2678;p33"/>
              <p:cNvGrpSpPr/>
              <p:nvPr/>
            </p:nvGrpSpPr>
            <p:grpSpPr>
              <a:xfrm>
                <a:off x="5158005" y="3875284"/>
                <a:ext cx="31405" cy="27001"/>
                <a:chOff x="5158005" y="3875284"/>
                <a:chExt cx="31405" cy="27001"/>
              </a:xfrm>
            </p:grpSpPr>
            <p:sp>
              <p:nvSpPr>
                <p:cNvPr id="2679" name="Google Shape;2679;p33"/>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80" name="Google Shape;2680;p33"/>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81" name="Google Shape;2681;p33"/>
              <p:cNvGrpSpPr/>
              <p:nvPr/>
            </p:nvGrpSpPr>
            <p:grpSpPr>
              <a:xfrm>
                <a:off x="5233163" y="3764545"/>
                <a:ext cx="31499" cy="26898"/>
                <a:chOff x="5233163" y="3764545"/>
                <a:chExt cx="31499" cy="26898"/>
              </a:xfrm>
            </p:grpSpPr>
            <p:sp>
              <p:nvSpPr>
                <p:cNvPr id="2682" name="Google Shape;2682;p33"/>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83" name="Google Shape;2683;p33"/>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84" name="Google Shape;2684;p33"/>
              <p:cNvGrpSpPr/>
              <p:nvPr/>
            </p:nvGrpSpPr>
            <p:grpSpPr>
              <a:xfrm>
                <a:off x="5276168" y="3805545"/>
                <a:ext cx="31499" cy="26906"/>
                <a:chOff x="5276168" y="3805545"/>
                <a:chExt cx="31499" cy="26906"/>
              </a:xfrm>
            </p:grpSpPr>
            <p:sp>
              <p:nvSpPr>
                <p:cNvPr id="2685" name="Google Shape;2685;p33"/>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86" name="Google Shape;2686;p33"/>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87" name="Google Shape;2687;p33"/>
              <p:cNvGrpSpPr/>
              <p:nvPr/>
            </p:nvGrpSpPr>
            <p:grpSpPr>
              <a:xfrm>
                <a:off x="5294053" y="3851933"/>
                <a:ext cx="31405" cy="26945"/>
                <a:chOff x="5294053" y="3851933"/>
                <a:chExt cx="31405" cy="26945"/>
              </a:xfrm>
            </p:grpSpPr>
            <p:sp>
              <p:nvSpPr>
                <p:cNvPr id="2688" name="Google Shape;2688;p33"/>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89" name="Google Shape;2689;p33"/>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90" name="Google Shape;2690;p33"/>
              <p:cNvGrpSpPr/>
              <p:nvPr/>
            </p:nvGrpSpPr>
            <p:grpSpPr>
              <a:xfrm>
                <a:off x="5341723" y="3851902"/>
                <a:ext cx="31405" cy="26977"/>
                <a:chOff x="5341723" y="3851902"/>
                <a:chExt cx="31405" cy="26977"/>
              </a:xfrm>
            </p:grpSpPr>
            <p:sp>
              <p:nvSpPr>
                <p:cNvPr id="2691" name="Google Shape;2691;p33"/>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92" name="Google Shape;2692;p33"/>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93" name="Google Shape;2693;p33"/>
              <p:cNvGrpSpPr/>
              <p:nvPr/>
            </p:nvGrpSpPr>
            <p:grpSpPr>
              <a:xfrm>
                <a:off x="5054871" y="3507855"/>
                <a:ext cx="31405" cy="26993"/>
                <a:chOff x="5054871" y="3507855"/>
                <a:chExt cx="31405" cy="26993"/>
              </a:xfrm>
            </p:grpSpPr>
            <p:sp>
              <p:nvSpPr>
                <p:cNvPr id="2694" name="Google Shape;2694;p33"/>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95" name="Google Shape;2695;p33"/>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96" name="Google Shape;2696;p33"/>
              <p:cNvGrpSpPr/>
              <p:nvPr/>
            </p:nvGrpSpPr>
            <p:grpSpPr>
              <a:xfrm>
                <a:off x="4876579" y="3675325"/>
                <a:ext cx="31405" cy="26969"/>
                <a:chOff x="4876579" y="3675325"/>
                <a:chExt cx="31405" cy="26969"/>
              </a:xfrm>
            </p:grpSpPr>
            <p:sp>
              <p:nvSpPr>
                <p:cNvPr id="2697" name="Google Shape;2697;p33"/>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98" name="Google Shape;2698;p33"/>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699" name="Google Shape;2699;p33"/>
              <p:cNvGrpSpPr/>
              <p:nvPr/>
            </p:nvGrpSpPr>
            <p:grpSpPr>
              <a:xfrm>
                <a:off x="4842233" y="3688333"/>
                <a:ext cx="31405" cy="26993"/>
                <a:chOff x="4842233" y="3688333"/>
                <a:chExt cx="31405" cy="26993"/>
              </a:xfrm>
            </p:grpSpPr>
            <p:sp>
              <p:nvSpPr>
                <p:cNvPr id="2700" name="Google Shape;2700;p33"/>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01" name="Google Shape;2701;p33"/>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02" name="Google Shape;2702;p33"/>
              <p:cNvGrpSpPr/>
              <p:nvPr/>
            </p:nvGrpSpPr>
            <p:grpSpPr>
              <a:xfrm>
                <a:off x="5187876" y="3608032"/>
                <a:ext cx="31405" cy="27001"/>
                <a:chOff x="5187876" y="3608032"/>
                <a:chExt cx="31405" cy="27001"/>
              </a:xfrm>
            </p:grpSpPr>
            <p:sp>
              <p:nvSpPr>
                <p:cNvPr id="2703" name="Google Shape;2703;p33"/>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04" name="Google Shape;2704;p33"/>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705" name="Google Shape;2705;p33"/>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06" name="Google Shape;2706;p33"/>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707" name="Google Shape;2707;p33"/>
              <p:cNvGrpSpPr/>
              <p:nvPr/>
            </p:nvGrpSpPr>
            <p:grpSpPr>
              <a:xfrm>
                <a:off x="5269224" y="3304167"/>
                <a:ext cx="40253" cy="34402"/>
                <a:chOff x="5269224" y="3304167"/>
                <a:chExt cx="40253" cy="34402"/>
              </a:xfrm>
            </p:grpSpPr>
            <p:sp>
              <p:nvSpPr>
                <p:cNvPr id="2708" name="Google Shape;2708;p33"/>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09" name="Google Shape;2709;p33"/>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10" name="Google Shape;2710;p33"/>
              <p:cNvGrpSpPr/>
              <p:nvPr/>
            </p:nvGrpSpPr>
            <p:grpSpPr>
              <a:xfrm>
                <a:off x="5327354" y="3476615"/>
                <a:ext cx="49864" cy="42723"/>
                <a:chOff x="5327354" y="3476615"/>
                <a:chExt cx="49864" cy="42723"/>
              </a:xfrm>
            </p:grpSpPr>
            <p:sp>
              <p:nvSpPr>
                <p:cNvPr id="2711" name="Google Shape;2711;p33"/>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12" name="Google Shape;2712;p33"/>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713" name="Google Shape;2713;p33"/>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14" name="Google Shape;2714;p33"/>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715" name="Google Shape;2715;p33"/>
              <p:cNvGrpSpPr/>
              <p:nvPr/>
            </p:nvGrpSpPr>
            <p:grpSpPr>
              <a:xfrm>
                <a:off x="5341723" y="3775957"/>
                <a:ext cx="31405" cy="26898"/>
                <a:chOff x="5341723" y="3775957"/>
                <a:chExt cx="31405" cy="26898"/>
              </a:xfrm>
            </p:grpSpPr>
            <p:sp>
              <p:nvSpPr>
                <p:cNvPr id="2716" name="Google Shape;2716;p33"/>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17" name="Google Shape;2717;p33"/>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18" name="Google Shape;2718;p33"/>
              <p:cNvGrpSpPr/>
              <p:nvPr/>
            </p:nvGrpSpPr>
            <p:grpSpPr>
              <a:xfrm>
                <a:off x="5439053" y="3699274"/>
                <a:ext cx="31405" cy="26898"/>
                <a:chOff x="5439053" y="3699274"/>
                <a:chExt cx="31405" cy="26898"/>
              </a:xfrm>
            </p:grpSpPr>
            <p:sp>
              <p:nvSpPr>
                <p:cNvPr id="2719" name="Google Shape;2719;p33"/>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20" name="Google Shape;2720;p33"/>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21" name="Google Shape;2721;p33"/>
              <p:cNvGrpSpPr/>
              <p:nvPr/>
            </p:nvGrpSpPr>
            <p:grpSpPr>
              <a:xfrm>
                <a:off x="5412414" y="3622307"/>
                <a:ext cx="31499" cy="26993"/>
                <a:chOff x="5412414" y="3622307"/>
                <a:chExt cx="31499" cy="26993"/>
              </a:xfrm>
            </p:grpSpPr>
            <p:sp>
              <p:nvSpPr>
                <p:cNvPr id="2722" name="Google Shape;2722;p33"/>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23" name="Google Shape;2723;p33"/>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24" name="Google Shape;2724;p33"/>
              <p:cNvGrpSpPr/>
              <p:nvPr/>
            </p:nvGrpSpPr>
            <p:grpSpPr>
              <a:xfrm>
                <a:off x="5476254" y="3473949"/>
                <a:ext cx="26835" cy="26930"/>
                <a:chOff x="5476254" y="3473949"/>
                <a:chExt cx="26835" cy="26930"/>
              </a:xfrm>
            </p:grpSpPr>
            <p:sp>
              <p:nvSpPr>
                <p:cNvPr id="2725" name="Google Shape;2725;p33"/>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26" name="Google Shape;2726;p33"/>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27" name="Google Shape;2727;p33"/>
              <p:cNvGrpSpPr/>
              <p:nvPr/>
            </p:nvGrpSpPr>
            <p:grpSpPr>
              <a:xfrm>
                <a:off x="5564547" y="3481594"/>
                <a:ext cx="31397" cy="26898"/>
                <a:chOff x="5564547" y="3481594"/>
                <a:chExt cx="31397" cy="26898"/>
              </a:xfrm>
            </p:grpSpPr>
            <p:sp>
              <p:nvSpPr>
                <p:cNvPr id="2728" name="Google Shape;2728;p33"/>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29" name="Google Shape;2729;p33"/>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30" name="Google Shape;2730;p33"/>
              <p:cNvGrpSpPr/>
              <p:nvPr/>
            </p:nvGrpSpPr>
            <p:grpSpPr>
              <a:xfrm>
                <a:off x="5534101" y="3470174"/>
                <a:ext cx="31397" cy="26906"/>
                <a:chOff x="5534101" y="3470174"/>
                <a:chExt cx="31397" cy="26906"/>
              </a:xfrm>
            </p:grpSpPr>
            <p:sp>
              <p:nvSpPr>
                <p:cNvPr id="2731" name="Google Shape;2731;p33"/>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32" name="Google Shape;2732;p33"/>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33" name="Google Shape;2733;p33"/>
              <p:cNvGrpSpPr/>
              <p:nvPr/>
            </p:nvGrpSpPr>
            <p:grpSpPr>
              <a:xfrm>
                <a:off x="5610879" y="3314486"/>
                <a:ext cx="31499" cy="26938"/>
                <a:chOff x="5610879" y="3314486"/>
                <a:chExt cx="31499" cy="26938"/>
              </a:xfrm>
            </p:grpSpPr>
            <p:sp>
              <p:nvSpPr>
                <p:cNvPr id="2734" name="Google Shape;2734;p33"/>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35" name="Google Shape;2735;p33"/>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36" name="Google Shape;2736;p33"/>
              <p:cNvGrpSpPr/>
              <p:nvPr/>
            </p:nvGrpSpPr>
            <p:grpSpPr>
              <a:xfrm>
                <a:off x="4834525" y="3501382"/>
                <a:ext cx="31499" cy="26898"/>
                <a:chOff x="4834525" y="3501382"/>
                <a:chExt cx="31499" cy="26898"/>
              </a:xfrm>
            </p:grpSpPr>
            <p:sp>
              <p:nvSpPr>
                <p:cNvPr id="2737" name="Google Shape;2737;p33"/>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38" name="Google Shape;2738;p33"/>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39" name="Google Shape;2739;p33"/>
              <p:cNvGrpSpPr/>
              <p:nvPr/>
            </p:nvGrpSpPr>
            <p:grpSpPr>
              <a:xfrm>
                <a:off x="4898460" y="3580158"/>
                <a:ext cx="31405" cy="26898"/>
                <a:chOff x="4898460" y="3580158"/>
                <a:chExt cx="31405" cy="26898"/>
              </a:xfrm>
            </p:grpSpPr>
            <p:sp>
              <p:nvSpPr>
                <p:cNvPr id="2740" name="Google Shape;2740;p33"/>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41" name="Google Shape;2741;p33"/>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42" name="Google Shape;2742;p33"/>
              <p:cNvGrpSpPr/>
              <p:nvPr/>
            </p:nvGrpSpPr>
            <p:grpSpPr>
              <a:xfrm>
                <a:off x="4882667" y="3608032"/>
                <a:ext cx="31499" cy="27001"/>
                <a:chOff x="4882667" y="3608032"/>
                <a:chExt cx="31499" cy="27001"/>
              </a:xfrm>
            </p:grpSpPr>
            <p:sp>
              <p:nvSpPr>
                <p:cNvPr id="2743" name="Google Shape;2743;p33"/>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44" name="Google Shape;2744;p33"/>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45" name="Google Shape;2745;p33"/>
              <p:cNvGrpSpPr/>
              <p:nvPr/>
            </p:nvGrpSpPr>
            <p:grpSpPr>
              <a:xfrm>
                <a:off x="4843373" y="3631407"/>
                <a:ext cx="16273" cy="16186"/>
                <a:chOff x="4843373" y="3631407"/>
                <a:chExt cx="16273" cy="16186"/>
              </a:xfrm>
            </p:grpSpPr>
            <p:sp>
              <p:nvSpPr>
                <p:cNvPr id="2746" name="Google Shape;2746;p33"/>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47" name="Google Shape;2747;p33"/>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48" name="Google Shape;2748;p33"/>
              <p:cNvGrpSpPr/>
              <p:nvPr/>
            </p:nvGrpSpPr>
            <p:grpSpPr>
              <a:xfrm>
                <a:off x="4727773" y="3591578"/>
                <a:ext cx="31499" cy="26898"/>
                <a:chOff x="4727773" y="3591578"/>
                <a:chExt cx="31499" cy="26898"/>
              </a:xfrm>
            </p:grpSpPr>
            <p:sp>
              <p:nvSpPr>
                <p:cNvPr id="2749" name="Google Shape;2749;p33"/>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50" name="Google Shape;2750;p33"/>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751" name="Google Shape;2751;p33"/>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52" name="Google Shape;2752;p33"/>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753" name="Google Shape;2753;p33"/>
              <p:cNvGrpSpPr/>
              <p:nvPr/>
            </p:nvGrpSpPr>
            <p:grpSpPr>
              <a:xfrm>
                <a:off x="4609421" y="3577398"/>
                <a:ext cx="31499" cy="27001"/>
                <a:chOff x="4609421" y="3577398"/>
                <a:chExt cx="31499" cy="27001"/>
              </a:xfrm>
            </p:grpSpPr>
            <p:sp>
              <p:nvSpPr>
                <p:cNvPr id="2754" name="Google Shape;2754;p33"/>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55" name="Google Shape;2755;p33"/>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56" name="Google Shape;2756;p33"/>
              <p:cNvGrpSpPr/>
              <p:nvPr/>
            </p:nvGrpSpPr>
            <p:grpSpPr>
              <a:xfrm>
                <a:off x="4649289" y="3577398"/>
                <a:ext cx="31499" cy="27001"/>
                <a:chOff x="4649289" y="3577398"/>
                <a:chExt cx="31499" cy="27001"/>
              </a:xfrm>
            </p:grpSpPr>
            <p:sp>
              <p:nvSpPr>
                <p:cNvPr id="2757" name="Google Shape;2757;p33"/>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58" name="Google Shape;2758;p33"/>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59" name="Google Shape;2759;p33"/>
              <p:cNvGrpSpPr/>
              <p:nvPr/>
            </p:nvGrpSpPr>
            <p:grpSpPr>
              <a:xfrm>
                <a:off x="4605614" y="3639523"/>
                <a:ext cx="31499" cy="26906"/>
                <a:chOff x="4605614" y="3639523"/>
                <a:chExt cx="31499" cy="26906"/>
              </a:xfrm>
            </p:grpSpPr>
            <p:sp>
              <p:nvSpPr>
                <p:cNvPr id="2760" name="Google Shape;2760;p33"/>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61" name="Google Shape;2761;p33"/>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62" name="Google Shape;2762;p33"/>
              <p:cNvGrpSpPr/>
              <p:nvPr/>
            </p:nvGrpSpPr>
            <p:grpSpPr>
              <a:xfrm>
                <a:off x="4785149" y="3618846"/>
                <a:ext cx="26930" cy="26843"/>
                <a:chOff x="4785149" y="3618846"/>
                <a:chExt cx="26930" cy="26843"/>
              </a:xfrm>
            </p:grpSpPr>
            <p:sp>
              <p:nvSpPr>
                <p:cNvPr id="2763" name="Google Shape;2763;p33"/>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64" name="Google Shape;2764;p33"/>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65" name="Google Shape;2765;p33"/>
              <p:cNvGrpSpPr/>
              <p:nvPr/>
            </p:nvGrpSpPr>
            <p:grpSpPr>
              <a:xfrm>
                <a:off x="4810167" y="3601567"/>
                <a:ext cx="31405" cy="26898"/>
                <a:chOff x="4810167" y="3601567"/>
                <a:chExt cx="31405" cy="26898"/>
              </a:xfrm>
            </p:grpSpPr>
            <p:sp>
              <p:nvSpPr>
                <p:cNvPr id="2766" name="Google Shape;2766;p33"/>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67" name="Google Shape;2767;p33"/>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68" name="Google Shape;2768;p33"/>
              <p:cNvGrpSpPr/>
              <p:nvPr/>
            </p:nvGrpSpPr>
            <p:grpSpPr>
              <a:xfrm>
                <a:off x="4831002" y="3373230"/>
                <a:ext cx="31405" cy="26898"/>
                <a:chOff x="4831002" y="3373230"/>
                <a:chExt cx="31405" cy="26898"/>
              </a:xfrm>
            </p:grpSpPr>
            <p:sp>
              <p:nvSpPr>
                <p:cNvPr id="2769" name="Google Shape;2769;p33"/>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70" name="Google Shape;2770;p33"/>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71" name="Google Shape;2771;p33"/>
              <p:cNvGrpSpPr/>
              <p:nvPr/>
            </p:nvGrpSpPr>
            <p:grpSpPr>
              <a:xfrm>
                <a:off x="4719311" y="3355054"/>
                <a:ext cx="31499" cy="27001"/>
                <a:chOff x="4719311" y="3355054"/>
                <a:chExt cx="31499" cy="27001"/>
              </a:xfrm>
            </p:grpSpPr>
            <p:sp>
              <p:nvSpPr>
                <p:cNvPr id="2772" name="Google Shape;2772;p33"/>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73" name="Google Shape;2773;p33"/>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74" name="Google Shape;2774;p33"/>
              <p:cNvGrpSpPr/>
              <p:nvPr/>
            </p:nvGrpSpPr>
            <p:grpSpPr>
              <a:xfrm>
                <a:off x="4798755" y="3450260"/>
                <a:ext cx="26930" cy="26930"/>
                <a:chOff x="4798755" y="3450260"/>
                <a:chExt cx="26930" cy="26930"/>
              </a:xfrm>
            </p:grpSpPr>
            <p:sp>
              <p:nvSpPr>
                <p:cNvPr id="2775" name="Google Shape;2775;p33"/>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76" name="Google Shape;2776;p33"/>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77" name="Google Shape;2777;p33"/>
              <p:cNvGrpSpPr/>
              <p:nvPr/>
            </p:nvGrpSpPr>
            <p:grpSpPr>
              <a:xfrm>
                <a:off x="4645576" y="3467555"/>
                <a:ext cx="31405" cy="26953"/>
                <a:chOff x="4645576" y="3467555"/>
                <a:chExt cx="31405" cy="26953"/>
              </a:xfrm>
            </p:grpSpPr>
            <p:sp>
              <p:nvSpPr>
                <p:cNvPr id="2778" name="Google Shape;2778;p33"/>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79" name="Google Shape;2779;p33"/>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80" name="Google Shape;2780;p33"/>
              <p:cNvGrpSpPr/>
              <p:nvPr/>
            </p:nvGrpSpPr>
            <p:grpSpPr>
              <a:xfrm>
                <a:off x="4687631" y="3583965"/>
                <a:ext cx="31499" cy="26898"/>
                <a:chOff x="4687631" y="3583965"/>
                <a:chExt cx="31499" cy="26898"/>
              </a:xfrm>
            </p:grpSpPr>
            <p:sp>
              <p:nvSpPr>
                <p:cNvPr id="2781" name="Google Shape;2781;p33"/>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82" name="Google Shape;2782;p33"/>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83" name="Google Shape;2783;p33"/>
              <p:cNvGrpSpPr/>
              <p:nvPr/>
            </p:nvGrpSpPr>
            <p:grpSpPr>
              <a:xfrm>
                <a:off x="4719311" y="3471314"/>
                <a:ext cx="31499" cy="27001"/>
                <a:chOff x="4719311" y="3471314"/>
                <a:chExt cx="31499" cy="27001"/>
              </a:xfrm>
            </p:grpSpPr>
            <p:sp>
              <p:nvSpPr>
                <p:cNvPr id="2784" name="Google Shape;2784;p33"/>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85" name="Google Shape;2785;p33"/>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86" name="Google Shape;2786;p33"/>
              <p:cNvGrpSpPr/>
              <p:nvPr/>
            </p:nvGrpSpPr>
            <p:grpSpPr>
              <a:xfrm>
                <a:off x="4719311" y="3434404"/>
                <a:ext cx="31499" cy="26898"/>
                <a:chOff x="4719311" y="3434404"/>
                <a:chExt cx="31499" cy="26898"/>
              </a:xfrm>
            </p:grpSpPr>
            <p:sp>
              <p:nvSpPr>
                <p:cNvPr id="2787" name="Google Shape;2787;p33"/>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88" name="Google Shape;2788;p33"/>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89" name="Google Shape;2789;p33"/>
              <p:cNvGrpSpPr/>
              <p:nvPr/>
            </p:nvGrpSpPr>
            <p:grpSpPr>
              <a:xfrm>
                <a:off x="4768876" y="3401772"/>
                <a:ext cx="31499" cy="26898"/>
                <a:chOff x="4768876" y="3401772"/>
                <a:chExt cx="31499" cy="26898"/>
              </a:xfrm>
            </p:grpSpPr>
            <p:sp>
              <p:nvSpPr>
                <p:cNvPr id="2790" name="Google Shape;2790;p33"/>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91" name="Google Shape;2791;p33"/>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92" name="Google Shape;2792;p33"/>
              <p:cNvGrpSpPr/>
              <p:nvPr/>
            </p:nvGrpSpPr>
            <p:grpSpPr>
              <a:xfrm>
                <a:off x="4762214" y="3471377"/>
                <a:ext cx="26938" cy="26938"/>
                <a:chOff x="4762214" y="3471377"/>
                <a:chExt cx="26938" cy="26938"/>
              </a:xfrm>
            </p:grpSpPr>
            <p:sp>
              <p:nvSpPr>
                <p:cNvPr id="2793" name="Google Shape;2793;p33"/>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94" name="Google Shape;2794;p33"/>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95" name="Google Shape;2795;p33"/>
              <p:cNvGrpSpPr/>
              <p:nvPr/>
            </p:nvGrpSpPr>
            <p:grpSpPr>
              <a:xfrm>
                <a:off x="4790473" y="3344782"/>
                <a:ext cx="31405" cy="26898"/>
                <a:chOff x="4790473" y="3344782"/>
                <a:chExt cx="31405" cy="26898"/>
              </a:xfrm>
            </p:grpSpPr>
            <p:sp>
              <p:nvSpPr>
                <p:cNvPr id="2796" name="Google Shape;2796;p33"/>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97" name="Google Shape;2797;p33"/>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98" name="Google Shape;2798;p33"/>
              <p:cNvGrpSpPr/>
              <p:nvPr/>
            </p:nvGrpSpPr>
            <p:grpSpPr>
              <a:xfrm>
                <a:off x="4823774" y="3950733"/>
                <a:ext cx="37398" cy="32034"/>
                <a:chOff x="4823774" y="3950733"/>
                <a:chExt cx="37398" cy="32034"/>
              </a:xfrm>
            </p:grpSpPr>
            <p:sp>
              <p:nvSpPr>
                <p:cNvPr id="2799" name="Google Shape;2799;p33"/>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00" name="Google Shape;2800;p33"/>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01" name="Google Shape;2801;p33"/>
              <p:cNvGrpSpPr/>
              <p:nvPr/>
            </p:nvGrpSpPr>
            <p:grpSpPr>
              <a:xfrm>
                <a:off x="4823396" y="4110566"/>
                <a:ext cx="31405" cy="26906"/>
                <a:chOff x="4823396" y="4110566"/>
                <a:chExt cx="31405" cy="26906"/>
              </a:xfrm>
            </p:grpSpPr>
            <p:sp>
              <p:nvSpPr>
                <p:cNvPr id="2802" name="Google Shape;2802;p33"/>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03" name="Google Shape;2803;p33"/>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04" name="Google Shape;2804;p33"/>
              <p:cNvGrpSpPr/>
              <p:nvPr/>
            </p:nvGrpSpPr>
            <p:grpSpPr>
              <a:xfrm>
                <a:off x="4838332" y="3821150"/>
                <a:ext cx="31499" cy="26898"/>
                <a:chOff x="4838332" y="3821150"/>
                <a:chExt cx="31499" cy="26898"/>
              </a:xfrm>
            </p:grpSpPr>
            <p:sp>
              <p:nvSpPr>
                <p:cNvPr id="2805" name="Google Shape;2805;p33"/>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06" name="Google Shape;2806;p33"/>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07" name="Google Shape;2807;p33"/>
              <p:cNvGrpSpPr/>
              <p:nvPr/>
            </p:nvGrpSpPr>
            <p:grpSpPr>
              <a:xfrm>
                <a:off x="4661275" y="3815007"/>
                <a:ext cx="36824" cy="31523"/>
                <a:chOff x="4661275" y="3815007"/>
                <a:chExt cx="36824" cy="31523"/>
              </a:xfrm>
            </p:grpSpPr>
            <p:sp>
              <p:nvSpPr>
                <p:cNvPr id="2808" name="Google Shape;2808;p33"/>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09" name="Google Shape;2809;p33"/>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10" name="Google Shape;2810;p33"/>
              <p:cNvGrpSpPr/>
              <p:nvPr/>
            </p:nvGrpSpPr>
            <p:grpSpPr>
              <a:xfrm>
                <a:off x="4558998" y="3851037"/>
                <a:ext cx="33591" cy="28699"/>
                <a:chOff x="4558998" y="3851037"/>
                <a:chExt cx="33591" cy="28699"/>
              </a:xfrm>
            </p:grpSpPr>
            <p:sp>
              <p:nvSpPr>
                <p:cNvPr id="2811" name="Google Shape;2811;p33"/>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12" name="Google Shape;2812;p33"/>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13" name="Google Shape;2813;p33"/>
              <p:cNvGrpSpPr/>
              <p:nvPr/>
            </p:nvGrpSpPr>
            <p:grpSpPr>
              <a:xfrm>
                <a:off x="4696762" y="3638587"/>
                <a:ext cx="33591" cy="28794"/>
                <a:chOff x="4696762" y="3638587"/>
                <a:chExt cx="33591" cy="28794"/>
              </a:xfrm>
            </p:grpSpPr>
            <p:sp>
              <p:nvSpPr>
                <p:cNvPr id="2814" name="Google Shape;2814;p33"/>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15" name="Google Shape;2815;p33"/>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16" name="Google Shape;2816;p33"/>
              <p:cNvGrpSpPr/>
              <p:nvPr/>
            </p:nvGrpSpPr>
            <p:grpSpPr>
              <a:xfrm>
                <a:off x="4929479" y="3939140"/>
                <a:ext cx="33497" cy="28692"/>
                <a:chOff x="4929479" y="3939140"/>
                <a:chExt cx="33497" cy="28692"/>
              </a:xfrm>
            </p:grpSpPr>
            <p:sp>
              <p:nvSpPr>
                <p:cNvPr id="2817" name="Google Shape;2817;p33"/>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18" name="Google Shape;2818;p33"/>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19" name="Google Shape;2819;p33"/>
              <p:cNvGrpSpPr/>
              <p:nvPr/>
            </p:nvGrpSpPr>
            <p:grpSpPr>
              <a:xfrm>
                <a:off x="4907119" y="3986039"/>
                <a:ext cx="33497" cy="28699"/>
                <a:chOff x="4907119" y="3986039"/>
                <a:chExt cx="33497" cy="28699"/>
              </a:xfrm>
            </p:grpSpPr>
            <p:sp>
              <p:nvSpPr>
                <p:cNvPr id="2820" name="Google Shape;2820;p33"/>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21" name="Google Shape;2821;p33"/>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22" name="Google Shape;2822;p33"/>
              <p:cNvGrpSpPr/>
              <p:nvPr/>
            </p:nvGrpSpPr>
            <p:grpSpPr>
              <a:xfrm>
                <a:off x="4911783" y="4048102"/>
                <a:ext cx="33591" cy="28762"/>
                <a:chOff x="4911783" y="4048102"/>
                <a:chExt cx="33591" cy="28762"/>
              </a:xfrm>
            </p:grpSpPr>
            <p:sp>
              <p:nvSpPr>
                <p:cNvPr id="2823" name="Google Shape;2823;p33"/>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24" name="Google Shape;2824;p33"/>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825" name="Google Shape;2825;p33"/>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26" name="Google Shape;2826;p33"/>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827" name="Google Shape;2827;p33"/>
              <p:cNvGrpSpPr/>
              <p:nvPr/>
            </p:nvGrpSpPr>
            <p:grpSpPr>
              <a:xfrm>
                <a:off x="4762623" y="3837847"/>
                <a:ext cx="42416" cy="36273"/>
                <a:chOff x="4762623" y="3837847"/>
                <a:chExt cx="42416" cy="36273"/>
              </a:xfrm>
            </p:grpSpPr>
            <p:sp>
              <p:nvSpPr>
                <p:cNvPr id="2828" name="Google Shape;2828;p33"/>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29" name="Google Shape;2829;p33"/>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30" name="Google Shape;2830;p33"/>
              <p:cNvGrpSpPr/>
              <p:nvPr/>
            </p:nvGrpSpPr>
            <p:grpSpPr>
              <a:xfrm>
                <a:off x="4746044" y="4104966"/>
                <a:ext cx="33497" cy="28699"/>
                <a:chOff x="4746044" y="4104966"/>
                <a:chExt cx="33497" cy="28699"/>
              </a:xfrm>
            </p:grpSpPr>
            <p:sp>
              <p:nvSpPr>
                <p:cNvPr id="2831" name="Google Shape;2831;p33"/>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32" name="Google Shape;2832;p33"/>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33" name="Google Shape;2833;p33"/>
              <p:cNvGrpSpPr/>
              <p:nvPr/>
            </p:nvGrpSpPr>
            <p:grpSpPr>
              <a:xfrm>
                <a:off x="4859646" y="4162554"/>
                <a:ext cx="33591" cy="28762"/>
                <a:chOff x="4859646" y="4162554"/>
                <a:chExt cx="33591" cy="28762"/>
              </a:xfrm>
            </p:grpSpPr>
            <p:sp>
              <p:nvSpPr>
                <p:cNvPr id="2834" name="Google Shape;2834;p33"/>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35" name="Google Shape;2835;p33"/>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2836" name="Google Shape;2836;p33"/>
            <p:cNvGrpSpPr/>
            <p:nvPr/>
          </p:nvGrpSpPr>
          <p:grpSpPr>
            <a:xfrm>
              <a:off x="3597785" y="3274438"/>
              <a:ext cx="855610" cy="1122100"/>
              <a:chOff x="3597785" y="3274438"/>
              <a:chExt cx="855610" cy="1122100"/>
            </a:xfrm>
          </p:grpSpPr>
          <p:grpSp>
            <p:nvGrpSpPr>
              <p:cNvPr id="2837" name="Google Shape;2837;p33"/>
              <p:cNvGrpSpPr/>
              <p:nvPr/>
            </p:nvGrpSpPr>
            <p:grpSpPr>
              <a:xfrm>
                <a:off x="3617857" y="3284717"/>
                <a:ext cx="826785" cy="1099165"/>
                <a:chOff x="3617857" y="3284717"/>
                <a:chExt cx="826785" cy="1099165"/>
              </a:xfrm>
            </p:grpSpPr>
            <p:sp>
              <p:nvSpPr>
                <p:cNvPr id="2838" name="Google Shape;2838;p33"/>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39" name="Google Shape;2839;p33"/>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40" name="Google Shape;2840;p33"/>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41" name="Google Shape;2841;p33"/>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42" name="Google Shape;2842;p33"/>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43" name="Google Shape;2843;p33"/>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44" name="Google Shape;2844;p33"/>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45" name="Google Shape;2845;p33"/>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46" name="Google Shape;2846;p33"/>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47" name="Google Shape;2847;p33"/>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48" name="Google Shape;2848;p33"/>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49" name="Google Shape;2849;p33"/>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50" name="Google Shape;2850;p33"/>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51" name="Google Shape;2851;p33"/>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52" name="Google Shape;2852;p33"/>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53" name="Google Shape;2853;p33"/>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54" name="Google Shape;2854;p33"/>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55" name="Google Shape;2855;p33"/>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56" name="Google Shape;2856;p33"/>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57" name="Google Shape;2857;p33"/>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58" name="Google Shape;2858;p33"/>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59" name="Google Shape;2859;p33"/>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0" name="Google Shape;2860;p33"/>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1" name="Google Shape;2861;p33"/>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2" name="Google Shape;2862;p33"/>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3" name="Google Shape;2863;p33"/>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4" name="Google Shape;2864;p33"/>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5" name="Google Shape;2865;p33"/>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6" name="Google Shape;2866;p33"/>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7" name="Google Shape;2867;p33"/>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8" name="Google Shape;2868;p33"/>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69" name="Google Shape;2869;p33"/>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70" name="Google Shape;2870;p33"/>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71" name="Google Shape;2871;p33"/>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72" name="Google Shape;2872;p33"/>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73" name="Google Shape;2873;p33"/>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74" name="Google Shape;2874;p33"/>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75" name="Google Shape;2875;p33"/>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76" name="Google Shape;2876;p33"/>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77" name="Google Shape;2877;p33"/>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78" name="Google Shape;2878;p33"/>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79" name="Google Shape;2879;p33"/>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80" name="Google Shape;2880;p33"/>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81" name="Google Shape;2881;p33"/>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82" name="Google Shape;2882;p33"/>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83" name="Google Shape;2883;p33"/>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84" name="Google Shape;2884;p33"/>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85" name="Google Shape;2885;p33"/>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86" name="Google Shape;2886;p33"/>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87" name="Google Shape;2887;p33"/>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88" name="Google Shape;2888;p33"/>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89" name="Google Shape;2889;p33"/>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90" name="Google Shape;2890;p33"/>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91" name="Google Shape;2891;p33"/>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92" name="Google Shape;2892;p33"/>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93" name="Google Shape;2893;p33"/>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94" name="Google Shape;2894;p33"/>
              <p:cNvGrpSpPr/>
              <p:nvPr/>
            </p:nvGrpSpPr>
            <p:grpSpPr>
              <a:xfrm>
                <a:off x="4180904" y="4251758"/>
                <a:ext cx="37783" cy="32420"/>
                <a:chOff x="4180904" y="4251758"/>
                <a:chExt cx="37783" cy="32420"/>
              </a:xfrm>
            </p:grpSpPr>
            <p:sp>
              <p:nvSpPr>
                <p:cNvPr id="2895" name="Google Shape;2895;p33"/>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96" name="Google Shape;2896;p33"/>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897" name="Google Shape;2897;p33"/>
              <p:cNvGrpSpPr/>
              <p:nvPr/>
            </p:nvGrpSpPr>
            <p:grpSpPr>
              <a:xfrm>
                <a:off x="4201644" y="4081324"/>
                <a:ext cx="37783" cy="32364"/>
                <a:chOff x="4201644" y="4081324"/>
                <a:chExt cx="37783" cy="32364"/>
              </a:xfrm>
            </p:grpSpPr>
            <p:sp>
              <p:nvSpPr>
                <p:cNvPr id="2898" name="Google Shape;2898;p33"/>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99" name="Google Shape;2899;p33"/>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00" name="Google Shape;2900;p33"/>
              <p:cNvGrpSpPr/>
              <p:nvPr/>
            </p:nvGrpSpPr>
            <p:grpSpPr>
              <a:xfrm>
                <a:off x="4284416" y="3887428"/>
                <a:ext cx="37783" cy="32451"/>
                <a:chOff x="4284416" y="3887428"/>
                <a:chExt cx="37783" cy="32451"/>
              </a:xfrm>
            </p:grpSpPr>
            <p:sp>
              <p:nvSpPr>
                <p:cNvPr id="2901" name="Google Shape;2901;p33"/>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02" name="Google Shape;2902;p33"/>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03" name="Google Shape;2903;p33"/>
              <p:cNvGrpSpPr/>
              <p:nvPr/>
            </p:nvGrpSpPr>
            <p:grpSpPr>
              <a:xfrm>
                <a:off x="4223721" y="3860404"/>
                <a:ext cx="37870" cy="32364"/>
                <a:chOff x="4223721" y="3860404"/>
                <a:chExt cx="37870" cy="32364"/>
              </a:xfrm>
            </p:grpSpPr>
            <p:sp>
              <p:nvSpPr>
                <p:cNvPr id="2904" name="Google Shape;2904;p33"/>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05" name="Google Shape;2905;p33"/>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06" name="Google Shape;2906;p33"/>
              <p:cNvGrpSpPr/>
              <p:nvPr/>
            </p:nvGrpSpPr>
            <p:grpSpPr>
              <a:xfrm>
                <a:off x="4104889" y="3699242"/>
                <a:ext cx="37776" cy="32357"/>
                <a:chOff x="4104889" y="3699242"/>
                <a:chExt cx="37776" cy="32357"/>
              </a:xfrm>
            </p:grpSpPr>
            <p:sp>
              <p:nvSpPr>
                <p:cNvPr id="2907" name="Google Shape;2907;p33"/>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08" name="Google Shape;2908;p33"/>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09" name="Google Shape;2909;p33"/>
              <p:cNvGrpSpPr/>
              <p:nvPr/>
            </p:nvGrpSpPr>
            <p:grpSpPr>
              <a:xfrm>
                <a:off x="4143608" y="3475121"/>
                <a:ext cx="37878" cy="32420"/>
                <a:chOff x="4143608" y="3475121"/>
                <a:chExt cx="37878" cy="32420"/>
              </a:xfrm>
            </p:grpSpPr>
            <p:sp>
              <p:nvSpPr>
                <p:cNvPr id="2910" name="Google Shape;2910;p33"/>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11" name="Google Shape;2911;p33"/>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12" name="Google Shape;2912;p33"/>
              <p:cNvGrpSpPr/>
              <p:nvPr/>
            </p:nvGrpSpPr>
            <p:grpSpPr>
              <a:xfrm>
                <a:off x="4217248" y="3570893"/>
                <a:ext cx="37776" cy="32364"/>
                <a:chOff x="4217248" y="3570893"/>
                <a:chExt cx="37776" cy="32364"/>
              </a:xfrm>
            </p:grpSpPr>
            <p:sp>
              <p:nvSpPr>
                <p:cNvPr id="2913" name="Google Shape;2913;p33"/>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14" name="Google Shape;2914;p33"/>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15" name="Google Shape;2915;p33"/>
              <p:cNvGrpSpPr/>
              <p:nvPr/>
            </p:nvGrpSpPr>
            <p:grpSpPr>
              <a:xfrm>
                <a:off x="4255307" y="3431612"/>
                <a:ext cx="37776" cy="32451"/>
                <a:chOff x="4255307" y="3431612"/>
                <a:chExt cx="37776" cy="32451"/>
              </a:xfrm>
            </p:grpSpPr>
            <p:sp>
              <p:nvSpPr>
                <p:cNvPr id="2916" name="Google Shape;2916;p33"/>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17" name="Google Shape;2917;p33"/>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18" name="Google Shape;2918;p33"/>
              <p:cNvGrpSpPr/>
              <p:nvPr/>
            </p:nvGrpSpPr>
            <p:grpSpPr>
              <a:xfrm>
                <a:off x="3853052" y="3577398"/>
                <a:ext cx="37776" cy="32420"/>
                <a:chOff x="3853052" y="3577398"/>
                <a:chExt cx="37776" cy="32420"/>
              </a:xfrm>
            </p:grpSpPr>
            <p:sp>
              <p:nvSpPr>
                <p:cNvPr id="2919" name="Google Shape;2919;p33"/>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20" name="Google Shape;2920;p33"/>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21" name="Google Shape;2921;p33"/>
              <p:cNvGrpSpPr/>
              <p:nvPr/>
            </p:nvGrpSpPr>
            <p:grpSpPr>
              <a:xfrm>
                <a:off x="4039908" y="3412107"/>
                <a:ext cx="37776" cy="32357"/>
                <a:chOff x="4039908" y="3412107"/>
                <a:chExt cx="37776" cy="32357"/>
              </a:xfrm>
            </p:grpSpPr>
            <p:sp>
              <p:nvSpPr>
                <p:cNvPr id="2922" name="Google Shape;2922;p33"/>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23" name="Google Shape;2923;p33"/>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24" name="Google Shape;2924;p33"/>
              <p:cNvGrpSpPr/>
              <p:nvPr/>
            </p:nvGrpSpPr>
            <p:grpSpPr>
              <a:xfrm>
                <a:off x="4017360" y="3342061"/>
                <a:ext cx="37870" cy="32380"/>
                <a:chOff x="4017360" y="3342061"/>
                <a:chExt cx="37870" cy="32380"/>
              </a:xfrm>
            </p:grpSpPr>
            <p:sp>
              <p:nvSpPr>
                <p:cNvPr id="2925" name="Google Shape;2925;p33"/>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26" name="Google Shape;2926;p33"/>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927" name="Google Shape;2927;p33"/>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28" name="Google Shape;2928;p33"/>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929" name="Google Shape;2929;p33"/>
              <p:cNvGrpSpPr/>
              <p:nvPr/>
            </p:nvGrpSpPr>
            <p:grpSpPr>
              <a:xfrm>
                <a:off x="3750870" y="3418650"/>
                <a:ext cx="37776" cy="32380"/>
                <a:chOff x="3750870" y="3418650"/>
                <a:chExt cx="37776" cy="32380"/>
              </a:xfrm>
            </p:grpSpPr>
            <p:sp>
              <p:nvSpPr>
                <p:cNvPr id="2930" name="Google Shape;2930;p33"/>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31" name="Google Shape;2931;p33"/>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32" name="Google Shape;2932;p33"/>
              <p:cNvGrpSpPr/>
              <p:nvPr/>
            </p:nvGrpSpPr>
            <p:grpSpPr>
              <a:xfrm>
                <a:off x="3632509" y="3274438"/>
                <a:ext cx="37783" cy="32357"/>
                <a:chOff x="3632509" y="3274438"/>
                <a:chExt cx="37783" cy="32357"/>
              </a:xfrm>
            </p:grpSpPr>
            <p:sp>
              <p:nvSpPr>
                <p:cNvPr id="2933" name="Google Shape;2933;p33"/>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34" name="Google Shape;2934;p33"/>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35" name="Google Shape;2935;p33"/>
              <p:cNvGrpSpPr/>
              <p:nvPr/>
            </p:nvGrpSpPr>
            <p:grpSpPr>
              <a:xfrm>
                <a:off x="3906424" y="3297561"/>
                <a:ext cx="37776" cy="32451"/>
                <a:chOff x="3906424" y="3297561"/>
                <a:chExt cx="37776" cy="32451"/>
              </a:xfrm>
            </p:grpSpPr>
            <p:sp>
              <p:nvSpPr>
                <p:cNvPr id="2936" name="Google Shape;2936;p33"/>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37" name="Google Shape;2937;p33"/>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38" name="Google Shape;2938;p33"/>
              <p:cNvGrpSpPr/>
              <p:nvPr/>
            </p:nvGrpSpPr>
            <p:grpSpPr>
              <a:xfrm>
                <a:off x="3866084" y="3412107"/>
                <a:ext cx="37776" cy="32357"/>
                <a:chOff x="3866084" y="3412107"/>
                <a:chExt cx="37776" cy="32357"/>
              </a:xfrm>
            </p:grpSpPr>
            <p:sp>
              <p:nvSpPr>
                <p:cNvPr id="2939" name="Google Shape;2939;p33"/>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40" name="Google Shape;2940;p33"/>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41" name="Google Shape;2941;p33"/>
              <p:cNvGrpSpPr/>
              <p:nvPr/>
            </p:nvGrpSpPr>
            <p:grpSpPr>
              <a:xfrm>
                <a:off x="4023919" y="3766409"/>
                <a:ext cx="37783" cy="32357"/>
                <a:chOff x="4023919" y="3766409"/>
                <a:chExt cx="37783" cy="32357"/>
              </a:xfrm>
            </p:grpSpPr>
            <p:sp>
              <p:nvSpPr>
                <p:cNvPr id="2942" name="Google Shape;2942;p33"/>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43" name="Google Shape;2943;p33"/>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44" name="Google Shape;2944;p33"/>
              <p:cNvGrpSpPr/>
              <p:nvPr/>
            </p:nvGrpSpPr>
            <p:grpSpPr>
              <a:xfrm>
                <a:off x="3973882" y="3779449"/>
                <a:ext cx="37776" cy="32357"/>
                <a:chOff x="3973882" y="3779449"/>
                <a:chExt cx="37776" cy="32357"/>
              </a:xfrm>
            </p:grpSpPr>
            <p:sp>
              <p:nvSpPr>
                <p:cNvPr id="2945" name="Google Shape;2945;p33"/>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46" name="Google Shape;2946;p33"/>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47" name="Google Shape;2947;p33"/>
              <p:cNvGrpSpPr/>
              <p:nvPr/>
            </p:nvGrpSpPr>
            <p:grpSpPr>
              <a:xfrm>
                <a:off x="4073398" y="3838028"/>
                <a:ext cx="37776" cy="32380"/>
                <a:chOff x="4073398" y="3838028"/>
                <a:chExt cx="37776" cy="32380"/>
              </a:xfrm>
            </p:grpSpPr>
            <p:sp>
              <p:nvSpPr>
                <p:cNvPr id="2948" name="Google Shape;2948;p33"/>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49" name="Google Shape;2949;p33"/>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50" name="Google Shape;2950;p33"/>
              <p:cNvGrpSpPr/>
              <p:nvPr/>
            </p:nvGrpSpPr>
            <p:grpSpPr>
              <a:xfrm>
                <a:off x="4342672" y="4144496"/>
                <a:ext cx="37752" cy="32364"/>
                <a:chOff x="4342672" y="4144496"/>
                <a:chExt cx="37752" cy="32364"/>
              </a:xfrm>
            </p:grpSpPr>
            <p:sp>
              <p:nvSpPr>
                <p:cNvPr id="2951" name="Google Shape;2951;p33"/>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52" name="Google Shape;2952;p33"/>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53" name="Google Shape;2953;p33"/>
              <p:cNvGrpSpPr/>
              <p:nvPr/>
            </p:nvGrpSpPr>
            <p:grpSpPr>
              <a:xfrm>
                <a:off x="4406386" y="4056872"/>
                <a:ext cx="37783" cy="32364"/>
                <a:chOff x="4406386" y="4056872"/>
                <a:chExt cx="37783" cy="32364"/>
              </a:xfrm>
            </p:grpSpPr>
            <p:sp>
              <p:nvSpPr>
                <p:cNvPr id="2954" name="Google Shape;2954;p33"/>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55" name="Google Shape;2955;p33"/>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56" name="Google Shape;2956;p33"/>
              <p:cNvGrpSpPr/>
              <p:nvPr/>
            </p:nvGrpSpPr>
            <p:grpSpPr>
              <a:xfrm>
                <a:off x="4284416" y="4245254"/>
                <a:ext cx="37783" cy="32357"/>
                <a:chOff x="4284416" y="4245254"/>
                <a:chExt cx="37783" cy="32357"/>
              </a:xfrm>
            </p:grpSpPr>
            <p:sp>
              <p:nvSpPr>
                <p:cNvPr id="2957" name="Google Shape;2957;p33"/>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58" name="Google Shape;2958;p33"/>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59" name="Google Shape;2959;p33"/>
              <p:cNvGrpSpPr/>
              <p:nvPr/>
            </p:nvGrpSpPr>
            <p:grpSpPr>
              <a:xfrm>
                <a:off x="4219057" y="4331258"/>
                <a:ext cx="37776" cy="32364"/>
                <a:chOff x="4219057" y="4331258"/>
                <a:chExt cx="37776" cy="32364"/>
              </a:xfrm>
            </p:grpSpPr>
            <p:sp>
              <p:nvSpPr>
                <p:cNvPr id="2960" name="Google Shape;2960;p33"/>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61" name="Google Shape;2961;p33"/>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62" name="Google Shape;2962;p33"/>
              <p:cNvGrpSpPr/>
              <p:nvPr/>
            </p:nvGrpSpPr>
            <p:grpSpPr>
              <a:xfrm>
                <a:off x="4204122" y="4141688"/>
                <a:ext cx="33497" cy="28699"/>
                <a:chOff x="4204122" y="4141688"/>
                <a:chExt cx="33497" cy="28699"/>
              </a:xfrm>
            </p:grpSpPr>
            <p:sp>
              <p:nvSpPr>
                <p:cNvPr id="2963" name="Google Shape;2963;p33"/>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64" name="Google Shape;2964;p33"/>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65" name="Google Shape;2965;p33"/>
              <p:cNvGrpSpPr/>
              <p:nvPr/>
            </p:nvGrpSpPr>
            <p:grpSpPr>
              <a:xfrm>
                <a:off x="4301546" y="4003869"/>
                <a:ext cx="38916" cy="33324"/>
                <a:chOff x="4301546" y="4003869"/>
                <a:chExt cx="38916" cy="33324"/>
              </a:xfrm>
            </p:grpSpPr>
            <p:sp>
              <p:nvSpPr>
                <p:cNvPr id="2966" name="Google Shape;2966;p33"/>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67" name="Google Shape;2967;p33"/>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68" name="Google Shape;2968;p33"/>
              <p:cNvGrpSpPr/>
              <p:nvPr/>
            </p:nvGrpSpPr>
            <p:grpSpPr>
              <a:xfrm>
                <a:off x="4210681" y="3924669"/>
                <a:ext cx="36549" cy="31366"/>
                <a:chOff x="4210681" y="3924669"/>
                <a:chExt cx="36549" cy="31366"/>
              </a:xfrm>
            </p:grpSpPr>
            <p:sp>
              <p:nvSpPr>
                <p:cNvPr id="2969" name="Google Shape;2969;p33"/>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70" name="Google Shape;2970;p33"/>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71" name="Google Shape;2971;p33"/>
              <p:cNvGrpSpPr/>
              <p:nvPr/>
            </p:nvGrpSpPr>
            <p:grpSpPr>
              <a:xfrm>
                <a:off x="3987771" y="3628874"/>
                <a:ext cx="31499" cy="26993"/>
                <a:chOff x="3987771" y="3628874"/>
                <a:chExt cx="31499" cy="26993"/>
              </a:xfrm>
            </p:grpSpPr>
            <p:sp>
              <p:nvSpPr>
                <p:cNvPr id="2972" name="Google Shape;2972;p33"/>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73" name="Google Shape;2973;p33"/>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74" name="Google Shape;2974;p33"/>
              <p:cNvGrpSpPr/>
              <p:nvPr/>
            </p:nvGrpSpPr>
            <p:grpSpPr>
              <a:xfrm>
                <a:off x="4087382" y="3775674"/>
                <a:ext cx="31405" cy="26898"/>
                <a:chOff x="4087382" y="3775674"/>
                <a:chExt cx="31405" cy="26898"/>
              </a:xfrm>
            </p:grpSpPr>
            <p:sp>
              <p:nvSpPr>
                <p:cNvPr id="2975" name="Google Shape;2975;p33"/>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76" name="Google Shape;2976;p33"/>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77" name="Google Shape;2977;p33"/>
              <p:cNvGrpSpPr/>
              <p:nvPr/>
            </p:nvGrpSpPr>
            <p:grpSpPr>
              <a:xfrm>
                <a:off x="4118873" y="3856637"/>
                <a:ext cx="31405" cy="26906"/>
                <a:chOff x="4118873" y="3856637"/>
                <a:chExt cx="31405" cy="26906"/>
              </a:xfrm>
            </p:grpSpPr>
            <p:sp>
              <p:nvSpPr>
                <p:cNvPr id="2978" name="Google Shape;2978;p33"/>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79" name="Google Shape;2979;p33"/>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80" name="Google Shape;2980;p33"/>
              <p:cNvGrpSpPr/>
              <p:nvPr/>
            </p:nvGrpSpPr>
            <p:grpSpPr>
              <a:xfrm>
                <a:off x="4168541" y="3639523"/>
                <a:ext cx="31499" cy="26906"/>
                <a:chOff x="4168541" y="3639523"/>
                <a:chExt cx="31499" cy="26906"/>
              </a:xfrm>
            </p:grpSpPr>
            <p:sp>
              <p:nvSpPr>
                <p:cNvPr id="2981" name="Google Shape;2981;p33"/>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82" name="Google Shape;2982;p33"/>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83" name="Google Shape;2983;p33"/>
              <p:cNvGrpSpPr/>
              <p:nvPr/>
            </p:nvGrpSpPr>
            <p:grpSpPr>
              <a:xfrm>
                <a:off x="3965789" y="3393545"/>
                <a:ext cx="31405" cy="26945"/>
                <a:chOff x="3965789" y="3393545"/>
                <a:chExt cx="31405" cy="26945"/>
              </a:xfrm>
            </p:grpSpPr>
            <p:sp>
              <p:nvSpPr>
                <p:cNvPr id="2984" name="Google Shape;2984;p33"/>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85" name="Google Shape;2985;p33"/>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86" name="Google Shape;2986;p33"/>
              <p:cNvGrpSpPr/>
              <p:nvPr/>
            </p:nvGrpSpPr>
            <p:grpSpPr>
              <a:xfrm>
                <a:off x="3925166" y="3491008"/>
                <a:ext cx="31405" cy="27001"/>
                <a:chOff x="3925166" y="3491008"/>
                <a:chExt cx="31405" cy="27001"/>
              </a:xfrm>
            </p:grpSpPr>
            <p:sp>
              <p:nvSpPr>
                <p:cNvPr id="2987" name="Google Shape;2987;p33"/>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88" name="Google Shape;2988;p33"/>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89" name="Google Shape;2989;p33"/>
              <p:cNvGrpSpPr/>
              <p:nvPr/>
            </p:nvGrpSpPr>
            <p:grpSpPr>
              <a:xfrm>
                <a:off x="3682845" y="3340976"/>
                <a:ext cx="31397" cy="26898"/>
                <a:chOff x="3682845" y="3340976"/>
                <a:chExt cx="31397" cy="26898"/>
              </a:xfrm>
            </p:grpSpPr>
            <p:sp>
              <p:nvSpPr>
                <p:cNvPr id="2990" name="Google Shape;2990;p33"/>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91" name="Google Shape;2991;p33"/>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92" name="Google Shape;2992;p33"/>
              <p:cNvGrpSpPr/>
              <p:nvPr/>
            </p:nvGrpSpPr>
            <p:grpSpPr>
              <a:xfrm>
                <a:off x="3795393" y="3353725"/>
                <a:ext cx="31499" cy="26993"/>
                <a:chOff x="3795393" y="3353725"/>
                <a:chExt cx="31499" cy="26993"/>
              </a:xfrm>
            </p:grpSpPr>
            <p:sp>
              <p:nvSpPr>
                <p:cNvPr id="2993" name="Google Shape;2993;p33"/>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94" name="Google Shape;2994;p33"/>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95" name="Google Shape;2995;p33"/>
              <p:cNvGrpSpPr/>
              <p:nvPr/>
            </p:nvGrpSpPr>
            <p:grpSpPr>
              <a:xfrm>
                <a:off x="4176909" y="4363221"/>
                <a:ext cx="38924" cy="33316"/>
                <a:chOff x="4176909" y="4363221"/>
                <a:chExt cx="38924" cy="33316"/>
              </a:xfrm>
            </p:grpSpPr>
            <p:sp>
              <p:nvSpPr>
                <p:cNvPr id="2996" name="Google Shape;2996;p33"/>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97" name="Google Shape;2997;p33"/>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998" name="Google Shape;2998;p33"/>
              <p:cNvGrpSpPr/>
              <p:nvPr/>
            </p:nvGrpSpPr>
            <p:grpSpPr>
              <a:xfrm>
                <a:off x="4226191" y="4007660"/>
                <a:ext cx="33560" cy="28770"/>
                <a:chOff x="4226191" y="4007660"/>
                <a:chExt cx="33560" cy="28770"/>
              </a:xfrm>
            </p:grpSpPr>
            <p:sp>
              <p:nvSpPr>
                <p:cNvPr id="2999" name="Google Shape;2999;p33"/>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00" name="Google Shape;3000;p33"/>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01" name="Google Shape;3001;p33"/>
              <p:cNvGrpSpPr/>
              <p:nvPr/>
            </p:nvGrpSpPr>
            <p:grpSpPr>
              <a:xfrm>
                <a:off x="3597785" y="3377045"/>
                <a:ext cx="33591" cy="28699"/>
                <a:chOff x="3597785" y="3377045"/>
                <a:chExt cx="33591" cy="28699"/>
              </a:xfrm>
            </p:grpSpPr>
            <p:sp>
              <p:nvSpPr>
                <p:cNvPr id="3002" name="Google Shape;3002;p33"/>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03" name="Google Shape;3003;p33"/>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04" name="Google Shape;3004;p33"/>
              <p:cNvGrpSpPr/>
              <p:nvPr/>
            </p:nvGrpSpPr>
            <p:grpSpPr>
              <a:xfrm>
                <a:off x="3887870" y="3669796"/>
                <a:ext cx="33591" cy="28692"/>
                <a:chOff x="3887870" y="3669796"/>
                <a:chExt cx="33591" cy="28692"/>
              </a:xfrm>
            </p:grpSpPr>
            <p:sp>
              <p:nvSpPr>
                <p:cNvPr id="3005" name="Google Shape;3005;p33"/>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06" name="Google Shape;3006;p33"/>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07" name="Google Shape;3007;p33"/>
              <p:cNvGrpSpPr/>
              <p:nvPr/>
            </p:nvGrpSpPr>
            <p:grpSpPr>
              <a:xfrm>
                <a:off x="3818320" y="3481625"/>
                <a:ext cx="33497" cy="28770"/>
                <a:chOff x="3818320" y="3481625"/>
                <a:chExt cx="33497" cy="28770"/>
              </a:xfrm>
            </p:grpSpPr>
            <p:sp>
              <p:nvSpPr>
                <p:cNvPr id="3008" name="Google Shape;3008;p33"/>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09" name="Google Shape;3009;p33"/>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10" name="Google Shape;3010;p33"/>
              <p:cNvGrpSpPr/>
              <p:nvPr/>
            </p:nvGrpSpPr>
            <p:grpSpPr>
              <a:xfrm>
                <a:off x="4278139" y="4120948"/>
                <a:ext cx="37492" cy="32129"/>
                <a:chOff x="4278139" y="4120948"/>
                <a:chExt cx="37492" cy="32129"/>
              </a:xfrm>
            </p:grpSpPr>
            <p:sp>
              <p:nvSpPr>
                <p:cNvPr id="3011" name="Google Shape;3011;p33"/>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12" name="Google Shape;3012;p33"/>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13" name="Google Shape;3013;p33"/>
              <p:cNvGrpSpPr/>
              <p:nvPr/>
            </p:nvGrpSpPr>
            <p:grpSpPr>
              <a:xfrm>
                <a:off x="4419898" y="3977388"/>
                <a:ext cx="33497" cy="28692"/>
                <a:chOff x="4419898" y="3977388"/>
                <a:chExt cx="33497" cy="28692"/>
              </a:xfrm>
            </p:grpSpPr>
            <p:sp>
              <p:nvSpPr>
                <p:cNvPr id="3014" name="Google Shape;3014;p33"/>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15" name="Google Shape;3015;p33"/>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16" name="Google Shape;3016;p33"/>
              <p:cNvGrpSpPr/>
              <p:nvPr/>
            </p:nvGrpSpPr>
            <p:grpSpPr>
              <a:xfrm>
                <a:off x="4158930" y="4034684"/>
                <a:ext cx="33497" cy="28762"/>
                <a:chOff x="4158930" y="4034684"/>
                <a:chExt cx="33497" cy="28762"/>
              </a:xfrm>
            </p:grpSpPr>
            <p:sp>
              <p:nvSpPr>
                <p:cNvPr id="3017" name="Google Shape;3017;p33"/>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18" name="Google Shape;3018;p33"/>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19" name="Google Shape;3019;p33"/>
              <p:cNvGrpSpPr/>
              <p:nvPr/>
            </p:nvGrpSpPr>
            <p:grpSpPr>
              <a:xfrm>
                <a:off x="4134949" y="3957049"/>
                <a:ext cx="33497" cy="28770"/>
                <a:chOff x="4134949" y="3957049"/>
                <a:chExt cx="33497" cy="28770"/>
              </a:xfrm>
            </p:grpSpPr>
            <p:sp>
              <p:nvSpPr>
                <p:cNvPr id="3020" name="Google Shape;3020;p33"/>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21" name="Google Shape;3021;p33"/>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22" name="Google Shape;3022;p33"/>
              <p:cNvGrpSpPr/>
              <p:nvPr/>
            </p:nvGrpSpPr>
            <p:grpSpPr>
              <a:xfrm>
                <a:off x="4193653" y="4184403"/>
                <a:ext cx="43580" cy="37264"/>
                <a:chOff x="4193653" y="4184403"/>
                <a:chExt cx="43580" cy="37264"/>
              </a:xfrm>
            </p:grpSpPr>
            <p:sp>
              <p:nvSpPr>
                <p:cNvPr id="3023" name="Google Shape;3023;p33"/>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24" name="Google Shape;3024;p33"/>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25" name="Google Shape;3025;p33"/>
              <p:cNvGrpSpPr/>
              <p:nvPr/>
            </p:nvGrpSpPr>
            <p:grpSpPr>
              <a:xfrm>
                <a:off x="4343600" y="3943844"/>
                <a:ext cx="43580" cy="37312"/>
                <a:chOff x="4343600" y="3943844"/>
                <a:chExt cx="43580" cy="37312"/>
              </a:xfrm>
            </p:grpSpPr>
            <p:sp>
              <p:nvSpPr>
                <p:cNvPr id="3026" name="Google Shape;3026;p33"/>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27" name="Google Shape;3027;p33"/>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28" name="Google Shape;3028;p33"/>
              <p:cNvGrpSpPr/>
              <p:nvPr/>
            </p:nvGrpSpPr>
            <p:grpSpPr>
              <a:xfrm>
                <a:off x="4172339" y="3381693"/>
                <a:ext cx="31499" cy="27001"/>
                <a:chOff x="4172339" y="3381693"/>
                <a:chExt cx="31499" cy="27001"/>
              </a:xfrm>
            </p:grpSpPr>
            <p:sp>
              <p:nvSpPr>
                <p:cNvPr id="3029" name="Google Shape;3029;p33"/>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30" name="Google Shape;3030;p33"/>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grpSp>
        <p:nvGrpSpPr>
          <p:cNvPr id="3031" name="Google Shape;3031;p33"/>
          <p:cNvGrpSpPr/>
          <p:nvPr/>
        </p:nvGrpSpPr>
        <p:grpSpPr>
          <a:xfrm>
            <a:off x="4707509" y="1350864"/>
            <a:ext cx="2771142" cy="1822230"/>
            <a:chOff x="235800" y="830650"/>
            <a:chExt cx="6978450" cy="4588844"/>
          </a:xfrm>
        </p:grpSpPr>
        <p:sp>
          <p:nvSpPr>
            <p:cNvPr id="3032" name="Google Shape;3032;p33"/>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3033" name="Google Shape;3033;p33"/>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34" name="Google Shape;3034;p33"/>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3035" name="Google Shape;3035;p33"/>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36" name="Google Shape;3036;p33"/>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37" name="Google Shape;3037;p33"/>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38" name="Google Shape;3038;p33"/>
          <p:cNvGrpSpPr/>
          <p:nvPr/>
        </p:nvGrpSpPr>
        <p:grpSpPr>
          <a:xfrm>
            <a:off x="7873178" y="1355029"/>
            <a:ext cx="3248185" cy="1730427"/>
            <a:chOff x="233350" y="949250"/>
            <a:chExt cx="7137300" cy="3802300"/>
          </a:xfrm>
        </p:grpSpPr>
        <p:sp>
          <p:nvSpPr>
            <p:cNvPr id="3039" name="Google Shape;3039;p3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0" name="Google Shape;3040;p3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1" name="Google Shape;3041;p3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2" name="Google Shape;3042;p3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3" name="Google Shape;3043;p3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4" name="Google Shape;3044;p3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5" name="Google Shape;3045;p3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6" name="Google Shape;3046;p3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7" name="Google Shape;3047;p3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8" name="Google Shape;3048;p3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49" name="Google Shape;3049;p3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0" name="Google Shape;3050;p3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1" name="Google Shape;3051;p3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2" name="Google Shape;3052;p3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3" name="Google Shape;3053;p3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4" name="Google Shape;3054;p3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5" name="Google Shape;3055;p3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6" name="Google Shape;3056;p3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7" name="Google Shape;3057;p3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8" name="Google Shape;3058;p3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59" name="Google Shape;3059;p3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60" name="Google Shape;3060;p3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61" name="Google Shape;3061;p3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62" name="Google Shape;3062;p3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63" name="Google Shape;3063;p3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64" name="Google Shape;3064;p3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65" name="Google Shape;3065;p3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66" name="Google Shape;3066;p3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67" name="Google Shape;3067;p3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68" name="Google Shape;3068;p3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69" name="Google Shape;3069;p3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70" name="Google Shape;3070;p3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71" name="Google Shape;3071;p3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72" name="Google Shape;3072;p3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73" name="Google Shape;3073;p3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74" name="Google Shape;3074;p3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75" name="Google Shape;3075;p3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76" name="Google Shape;3076;p3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77" name="Google Shape;3077;p3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78" name="Google Shape;3078;p3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79" name="Google Shape;3079;p3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0" name="Google Shape;3080;p3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1" name="Google Shape;3081;p3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2" name="Google Shape;3082;p3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3" name="Google Shape;3083;p3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4" name="Google Shape;3084;p3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5" name="Google Shape;3085;p3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6" name="Google Shape;3086;p3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7" name="Google Shape;3087;p3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8" name="Google Shape;3088;p3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89" name="Google Shape;3089;p3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3090" name="Google Shape;3090;p33"/>
          <p:cNvGrpSpPr/>
          <p:nvPr/>
        </p:nvGrpSpPr>
        <p:grpSpPr>
          <a:xfrm>
            <a:off x="930686" y="1303879"/>
            <a:ext cx="3553342" cy="1756142"/>
            <a:chOff x="793334" y="1192826"/>
            <a:chExt cx="2665073" cy="1317140"/>
          </a:xfrm>
        </p:grpSpPr>
        <p:sp>
          <p:nvSpPr>
            <p:cNvPr id="3091" name="Google Shape;3091;p33"/>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92" name="Google Shape;3092;p3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93" name="Google Shape;3093;p3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94" name="Google Shape;3094;p3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95" name="Google Shape;3095;p3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96" name="Google Shape;3096;p3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97" name="Google Shape;3097;p33"/>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98" name="Google Shape;3098;p3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99" name="Google Shape;3099;p3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00" name="Google Shape;3100;p3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01" name="Google Shape;3101;p3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02" name="Google Shape;3102;p3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03" name="Google Shape;3103;p3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04" name="Google Shape;3104;p3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05" name="Google Shape;3105;p3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06" name="Google Shape;3106;p3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07" name="Google Shape;3107;p3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08" name="Google Shape;3108;p3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09" name="Google Shape;3109;p3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0" name="Google Shape;3110;p3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1" name="Google Shape;3111;p3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2" name="Google Shape;3112;p3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3" name="Google Shape;3113;p3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4" name="Google Shape;3114;p3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5" name="Google Shape;3115;p3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6" name="Google Shape;3116;p33"/>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7" name="Google Shape;3117;p3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8" name="Google Shape;3118;p3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19" name="Google Shape;3119;p3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20" name="Google Shape;3120;p3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21" name="Google Shape;3121;p3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22" name="Google Shape;3122;p3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23" name="Google Shape;3123;p3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24" name="Google Shape;3124;p3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25" name="Google Shape;3125;p3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26" name="Google Shape;3126;p3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27" name="Google Shape;3127;p3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28" name="Google Shape;3128;p3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29" name="Google Shape;3129;p3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30" name="Google Shape;3130;p3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31" name="Google Shape;3131;p3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32" name="Google Shape;3132;p3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33" name="Google Shape;3133;p3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34" name="Google Shape;3134;p33"/>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35" name="Google Shape;3135;p3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36" name="Google Shape;3136;p3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37" name="Google Shape;3137;p33"/>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38" name="Google Shape;3138;p3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39" name="Google Shape;3139;p3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40" name="Google Shape;3140;p3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41" name="Google Shape;3141;p33"/>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42" name="Google Shape;3142;p33"/>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43" name="Google Shape;3143;p33"/>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44" name="Google Shape;3144;p33"/>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45" name="Google Shape;3145;p33"/>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46" name="Google Shape;3146;p33"/>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47" name="Google Shape;3147;p33"/>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48" name="Google Shape;3148;p33"/>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49" name="Google Shape;3149;p33"/>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0" name="Google Shape;3150;p33"/>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1" name="Google Shape;3151;p33"/>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2" name="Google Shape;3152;p33"/>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3" name="Google Shape;3153;p3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4" name="Google Shape;3154;p3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5" name="Google Shape;3155;p3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6" name="Google Shape;3156;p33"/>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7" name="Google Shape;3157;p3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8" name="Google Shape;3158;p33"/>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59" name="Google Shape;3159;p33"/>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60" name="Google Shape;3160;p33"/>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61" name="Google Shape;3161;p3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62" name="Google Shape;3162;p3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63" name="Google Shape;3163;p3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64" name="Google Shape;3164;p33"/>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65" name="Google Shape;3165;p33"/>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66" name="Google Shape;3166;p33"/>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67" name="Google Shape;3167;p33"/>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68" name="Google Shape;3168;p3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69" name="Google Shape;3169;p33"/>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70" name="Google Shape;3170;p33"/>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71" name="Google Shape;3171;p33"/>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72" name="Google Shape;3172;p33"/>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73" name="Google Shape;3173;p33"/>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74" name="Google Shape;3174;p33"/>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75" name="Google Shape;3175;p33"/>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76" name="Google Shape;3176;p33"/>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77" name="Google Shape;3177;p33"/>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78" name="Google Shape;3178;p33"/>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79" name="Google Shape;3179;p33"/>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0" name="Google Shape;3180;p33"/>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1" name="Google Shape;3181;p33"/>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2" name="Google Shape;3182;p33"/>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3" name="Google Shape;3183;p33"/>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4" name="Google Shape;3184;p33"/>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5" name="Google Shape;3185;p33"/>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6" name="Google Shape;3186;p33"/>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7" name="Google Shape;3187;p33"/>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8" name="Google Shape;3188;p33"/>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89" name="Google Shape;3189;p3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90" name="Google Shape;3190;p33"/>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91" name="Google Shape;3191;p33"/>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92" name="Google Shape;3192;p33"/>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93" name="Google Shape;3193;p3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94" name="Google Shape;3194;p3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95" name="Google Shape;3195;p3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96" name="Google Shape;3196;p33"/>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97" name="Google Shape;3197;p3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98" name="Google Shape;3198;p3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99" name="Google Shape;3199;p3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00" name="Google Shape;3200;p3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01" name="Google Shape;3201;p33"/>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02" name="Google Shape;3202;p33"/>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03" name="Google Shape;3203;p33"/>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04" name="Google Shape;3204;p33"/>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05" name="Google Shape;3205;p33"/>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06" name="Google Shape;3206;p33"/>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07" name="Google Shape;3207;p3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08" name="Google Shape;3208;p33"/>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09" name="Google Shape;3209;p33"/>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0" name="Google Shape;3210;p33"/>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1" name="Google Shape;3211;p33"/>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2" name="Google Shape;3212;p33"/>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3" name="Google Shape;3213;p33"/>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4" name="Google Shape;3214;p3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5" name="Google Shape;3215;p3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6" name="Google Shape;3216;p3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7" name="Google Shape;3217;p33"/>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8" name="Google Shape;3218;p33"/>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19" name="Google Shape;3219;p33"/>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0" name="Google Shape;3220;p33"/>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1" name="Google Shape;3221;p33"/>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2" name="Google Shape;3222;p33"/>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3" name="Google Shape;3223;p33"/>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4" name="Google Shape;3224;p33"/>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5" name="Google Shape;3225;p33"/>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6" name="Google Shape;3226;p33"/>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7" name="Google Shape;3227;p33"/>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8" name="Google Shape;3228;p33"/>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29" name="Google Shape;3229;p33"/>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0" name="Google Shape;3230;p33"/>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1" name="Google Shape;3231;p33"/>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2" name="Google Shape;3232;p33"/>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3" name="Google Shape;3233;p33"/>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4" name="Google Shape;3234;p33"/>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5" name="Google Shape;3235;p33"/>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6" name="Google Shape;3236;p33"/>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7" name="Google Shape;3237;p33"/>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8" name="Google Shape;3238;p33"/>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39" name="Google Shape;3239;p33"/>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0" name="Google Shape;3240;p3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1" name="Google Shape;3241;p3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2" name="Google Shape;3242;p3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3" name="Google Shape;3243;p33"/>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4" name="Google Shape;3244;p3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5" name="Google Shape;3245;p3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6" name="Google Shape;3246;p33"/>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7" name="Google Shape;3247;p33"/>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8" name="Google Shape;3248;p33"/>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49" name="Google Shape;3249;p33"/>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0" name="Google Shape;3250;p3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1" name="Google Shape;3251;p3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2" name="Google Shape;3252;p3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3" name="Google Shape;3253;p3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4" name="Google Shape;3254;p3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5" name="Google Shape;3255;p33"/>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6" name="Google Shape;3256;p3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7" name="Google Shape;3257;p33"/>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8" name="Google Shape;3258;p3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59" name="Google Shape;3259;p3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60" name="Google Shape;3260;p3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61" name="Google Shape;3261;p3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62" name="Google Shape;3262;p3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63" name="Google Shape;3263;p3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64" name="Google Shape;3264;p3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65" name="Google Shape;3265;p3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66" name="Google Shape;3266;p3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67" name="Google Shape;3267;p3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68" name="Google Shape;3268;p3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69" name="Google Shape;3269;p33"/>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70" name="Google Shape;3270;p3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71" name="Google Shape;3271;p3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72" name="Google Shape;3272;p3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73" name="Google Shape;3273;p3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74" name="Google Shape;3274;p3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75" name="Google Shape;3275;p33"/>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76" name="Google Shape;3276;p33"/>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77" name="Google Shape;3277;p33"/>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78" name="Google Shape;3278;p3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79" name="Google Shape;3279;p33"/>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80" name="Google Shape;3280;p3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81" name="Google Shape;3281;p3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82" name="Google Shape;3282;p3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83" name="Google Shape;3283;p3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84" name="Google Shape;3284;p33"/>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85" name="Google Shape;3285;p3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86" name="Google Shape;3286;p3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87" name="Google Shape;3287;p3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88" name="Google Shape;3288;p3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89" name="Google Shape;3289;p3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0" name="Google Shape;3290;p3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1" name="Google Shape;3291;p33"/>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2" name="Google Shape;3292;p33"/>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3" name="Google Shape;3293;p33"/>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4" name="Google Shape;3294;p33"/>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5" name="Google Shape;3295;p3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6" name="Google Shape;3296;p33"/>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7" name="Google Shape;3297;p33"/>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8" name="Google Shape;3298;p3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99" name="Google Shape;3299;p3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0" name="Google Shape;3300;p33"/>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1" name="Google Shape;3301;p33"/>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2" name="Google Shape;3302;p3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3" name="Google Shape;3303;p33"/>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4" name="Google Shape;3304;p33"/>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5" name="Google Shape;3305;p33"/>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6" name="Google Shape;3306;p33"/>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7" name="Google Shape;3307;p3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8" name="Google Shape;3308;p33"/>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09" name="Google Shape;3309;p33"/>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10" name="Google Shape;3310;p33"/>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11" name="Google Shape;3311;p33"/>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12" name="Google Shape;3312;p33"/>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13" name="Google Shape;3313;p33"/>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14" name="Google Shape;3314;p33"/>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15" name="Google Shape;3315;p33"/>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16" name="Google Shape;3316;p3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17" name="Google Shape;3317;p33"/>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18" name="Google Shape;3318;p33"/>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19" name="Google Shape;3319;p33"/>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20" name="Google Shape;3320;p3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21" name="Google Shape;3321;p33"/>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22" name="Google Shape;3322;p33"/>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23" name="Google Shape;3323;p3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24" name="Google Shape;3324;p3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25" name="Google Shape;3325;p3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26" name="Google Shape;3326;p3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27" name="Google Shape;3327;p33"/>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28" name="Google Shape;3328;p33"/>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29" name="Google Shape;3329;p33"/>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0" name="Google Shape;3330;p33"/>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1" name="Google Shape;3331;p33"/>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2" name="Google Shape;3332;p33"/>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3" name="Google Shape;3333;p33"/>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4" name="Google Shape;3334;p33"/>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5" name="Google Shape;3335;p33"/>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6" name="Google Shape;3336;p33"/>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7" name="Google Shape;3337;p33"/>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8" name="Google Shape;3338;p33"/>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39" name="Google Shape;3339;p33"/>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40" name="Google Shape;3340;p33"/>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41" name="Google Shape;3341;p3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42" name="Google Shape;3342;p3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43" name="Google Shape;3343;p3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44" name="Google Shape;3344;p33"/>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45" name="Google Shape;3345;p33"/>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46" name="Google Shape;3346;p3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47" name="Google Shape;3347;p33"/>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48" name="Google Shape;3348;p33"/>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49" name="Google Shape;3349;p33"/>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50" name="Google Shape;3350;p33"/>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51" name="Google Shape;3351;p33"/>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52" name="Google Shape;3352;p33"/>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53" name="Google Shape;3353;p33"/>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54" name="Google Shape;3354;p3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55" name="Google Shape;3355;p3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56" name="Google Shape;3356;p3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57" name="Google Shape;3357;p33"/>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58" name="Google Shape;3358;p33"/>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59" name="Google Shape;3359;p33"/>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60" name="Google Shape;3360;p33"/>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61" name="Google Shape;3361;p33"/>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62" name="Google Shape;3362;p33"/>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63" name="Google Shape;3363;p3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64" name="Google Shape;3364;p3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65" name="Google Shape;3365;p33"/>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66" name="Google Shape;3366;p33"/>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67" name="Google Shape;3367;p3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68" name="Google Shape;3368;p3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69" name="Google Shape;3369;p33"/>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70" name="Google Shape;3370;p3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71" name="Google Shape;3371;p3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72" name="Google Shape;3372;p3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73" name="Google Shape;3373;p33"/>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74" name="Google Shape;3374;p33"/>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75" name="Google Shape;3375;p3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76" name="Google Shape;3376;p33"/>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77" name="Google Shape;3377;p33"/>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78" name="Google Shape;3378;p33"/>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79" name="Google Shape;3379;p33"/>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80" name="Google Shape;3380;p33"/>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81" name="Google Shape;3381;p3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82" name="Google Shape;3382;p33"/>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83" name="Google Shape;3383;p33"/>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84" name="Google Shape;3384;p3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85" name="Google Shape;3385;p33"/>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86" name="Google Shape;3386;p33"/>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87" name="Google Shape;3387;p33"/>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88" name="Google Shape;3388;p33"/>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89" name="Google Shape;3389;p33"/>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90" name="Google Shape;3390;p33"/>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91" name="Google Shape;3391;p33"/>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92" name="Google Shape;3392;p33"/>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93" name="Google Shape;3393;p3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94" name="Google Shape;3394;p33"/>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95" name="Google Shape;3395;p33"/>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96" name="Google Shape;3396;p33"/>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97" name="Google Shape;3397;p3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98" name="Google Shape;3398;p3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99" name="Google Shape;3399;p3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00" name="Google Shape;3400;p3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01" name="Google Shape;3401;p33"/>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02" name="Google Shape;3402;p3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03" name="Google Shape;3403;p3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04" name="Google Shape;3404;p33"/>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05" name="Google Shape;3405;p33"/>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06" name="Google Shape;3406;p33"/>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07" name="Google Shape;3407;p3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08" name="Google Shape;3408;p33"/>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09" name="Google Shape;3409;p3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10" name="Google Shape;3410;p3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11" name="Google Shape;3411;p3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12" name="Google Shape;3412;p3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13" name="Google Shape;3413;p33"/>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14" name="Google Shape;3414;p3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15" name="Google Shape;3415;p3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16" name="Google Shape;3416;p3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17" name="Google Shape;3417;p3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18" name="Google Shape;3418;p3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19" name="Google Shape;3419;p3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0" name="Google Shape;3420;p33"/>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1" name="Google Shape;3421;p3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2" name="Google Shape;3422;p3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3" name="Google Shape;3423;p33"/>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4" name="Google Shape;3424;p33"/>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5" name="Google Shape;3425;p3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6" name="Google Shape;3426;p33"/>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7" name="Google Shape;3427;p33"/>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8" name="Google Shape;3428;p33"/>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29" name="Google Shape;3429;p33"/>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30" name="Google Shape;3430;p33"/>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31" name="Google Shape;3431;p33"/>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32" name="Google Shape;3432;p33"/>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33" name="Google Shape;3433;p33"/>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34" name="Google Shape;3434;p33"/>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35" name="Google Shape;3435;p33"/>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36" name="Google Shape;3436;p33"/>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37" name="Google Shape;3437;p33"/>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38" name="Google Shape;3438;p33"/>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39" name="Google Shape;3439;p3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40" name="Google Shape;3440;p3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41" name="Google Shape;3441;p33"/>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42" name="Google Shape;3442;p33"/>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43" name="Google Shape;3443;p33"/>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44" name="Google Shape;3444;p33"/>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45" name="Google Shape;3445;p33"/>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46" name="Google Shape;3446;p33"/>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47" name="Google Shape;3447;p33"/>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48" name="Google Shape;3448;p33"/>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49" name="Google Shape;3449;p33"/>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0" name="Google Shape;3450;p33"/>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1" name="Google Shape;3451;p33"/>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2" name="Google Shape;3452;p3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3" name="Google Shape;3453;p33"/>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4" name="Google Shape;3454;p33"/>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5" name="Google Shape;3455;p33"/>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6" name="Google Shape;3456;p33"/>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7" name="Google Shape;3457;p33"/>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8" name="Google Shape;3458;p3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59" name="Google Shape;3459;p33"/>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60" name="Google Shape;3460;p33"/>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61" name="Google Shape;3461;p33"/>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62" name="Google Shape;3462;p33"/>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63" name="Google Shape;3463;p33"/>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64" name="Google Shape;3464;p33"/>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65" name="Google Shape;3465;p33"/>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66" name="Google Shape;3466;p3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67" name="Google Shape;3467;p33"/>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68" name="Google Shape;3468;p33"/>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69" name="Google Shape;3469;p3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0" name="Google Shape;3470;p33"/>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1" name="Google Shape;3471;p3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2" name="Google Shape;3472;p33"/>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3" name="Google Shape;3473;p3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4" name="Google Shape;3474;p3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5" name="Google Shape;3475;p33"/>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6" name="Google Shape;3476;p33"/>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7" name="Google Shape;3477;p3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8" name="Google Shape;3478;p33"/>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9" name="Google Shape;3479;p33"/>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80" name="Google Shape;3480;p33"/>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81" name="Google Shape;3481;p33"/>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82" name="Google Shape;3482;p3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83" name="Google Shape;3483;p33"/>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84" name="Google Shape;3484;p3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85" name="Google Shape;3485;p33"/>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86" name="Google Shape;3486;p33"/>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87" name="Google Shape;3487;p33"/>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88" name="Google Shape;3488;p3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89" name="Google Shape;3489;p33"/>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90" name="Google Shape;3490;p3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91" name="Google Shape;3491;p33"/>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92" name="Google Shape;3492;p33"/>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93" name="Google Shape;3493;p33"/>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94" name="Google Shape;3494;p33"/>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95" name="Google Shape;3495;p33"/>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96" name="Google Shape;3496;p33"/>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97" name="Google Shape;3497;p33"/>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98" name="Google Shape;3498;p33"/>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99" name="Google Shape;3499;p33"/>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00" name="Google Shape;3500;p33"/>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01" name="Google Shape;3501;p33"/>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02" name="Google Shape;3502;p33"/>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03" name="Google Shape;3503;p33"/>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04" name="Google Shape;3504;p3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05" name="Google Shape;3505;p3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06" name="Google Shape;3506;p3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07" name="Google Shape;3507;p3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08" name="Google Shape;3508;p3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09" name="Google Shape;3509;p3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0" name="Google Shape;3510;p3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1" name="Google Shape;3511;p3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2" name="Google Shape;3512;p3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3" name="Google Shape;3513;p3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4" name="Google Shape;3514;p33"/>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5" name="Google Shape;3515;p33"/>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6" name="Google Shape;3516;p3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7" name="Google Shape;3517;p3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8" name="Google Shape;3518;p3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19" name="Google Shape;3519;p3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20" name="Google Shape;3520;p33"/>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21" name="Google Shape;3521;p33"/>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22" name="Google Shape;3522;p33"/>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23" name="Google Shape;3523;p33"/>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24" name="Google Shape;3524;p33"/>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25" name="Google Shape;3525;p33"/>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26" name="Google Shape;3526;p3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27" name="Google Shape;3527;p3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28" name="Google Shape;3528;p3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29" name="Google Shape;3529;p3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30" name="Google Shape;3530;p33"/>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31" name="Google Shape;3531;p3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32" name="Google Shape;3532;p3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33" name="Google Shape;3533;p33"/>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34" name="Google Shape;3534;p33"/>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35" name="Google Shape;3535;p33"/>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36" name="Google Shape;3536;p33"/>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37" name="Google Shape;3537;p33"/>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38" name="Google Shape;3538;p33"/>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39" name="Google Shape;3539;p33"/>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40" name="Google Shape;3540;p3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41" name="Google Shape;3541;p33"/>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42" name="Google Shape;3542;p33"/>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43" name="Google Shape;3543;p33"/>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44" name="Google Shape;3544;p3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45" name="Google Shape;3545;p33"/>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46" name="Google Shape;3546;p33"/>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47" name="Google Shape;3547;p33"/>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48" name="Google Shape;3548;p33"/>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49" name="Google Shape;3549;p33"/>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50" name="Google Shape;3550;p33"/>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51" name="Google Shape;3551;p33"/>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52" name="Google Shape;3552;p33"/>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53" name="Google Shape;3553;p33"/>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54" name="Google Shape;3554;p33"/>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55" name="Google Shape;3555;p33"/>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56" name="Google Shape;3556;p33"/>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57" name="Google Shape;3557;p33"/>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58" name="Google Shape;3558;p3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59" name="Google Shape;3559;p33"/>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60" name="Google Shape;3560;p33"/>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61" name="Google Shape;3561;p33"/>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62" name="Google Shape;3562;p33"/>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63" name="Google Shape;3563;p33"/>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64" name="Google Shape;3564;p33"/>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65" name="Google Shape;3565;p33"/>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66" name="Google Shape;3566;p33"/>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67" name="Google Shape;3567;p33"/>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68" name="Google Shape;3568;p33"/>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69" name="Google Shape;3569;p33"/>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70" name="Google Shape;3570;p33"/>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71" name="Google Shape;3571;p3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72" name="Google Shape;3572;p33"/>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73" name="Google Shape;3573;p33"/>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74" name="Google Shape;3574;p33"/>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75" name="Google Shape;3575;p3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76" name="Google Shape;3576;p3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77" name="Google Shape;3577;p3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78" name="Google Shape;3578;p3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79" name="Google Shape;3579;p3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80" name="Google Shape;3580;p33"/>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81" name="Google Shape;3581;p3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82" name="Google Shape;3582;p33"/>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83" name="Google Shape;3583;p3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84" name="Google Shape;3584;p33"/>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85" name="Google Shape;3585;p33"/>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86" name="Google Shape;3586;p33"/>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87" name="Google Shape;3587;p3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88" name="Google Shape;3588;p3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89" name="Google Shape;3589;p3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90" name="Google Shape;3590;p33"/>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91" name="Google Shape;3591;p3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92" name="Google Shape;3592;p3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93" name="Google Shape;3593;p3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94" name="Google Shape;3594;p33"/>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95" name="Google Shape;3595;p3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96" name="Google Shape;3596;p33"/>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97" name="Google Shape;3597;p33"/>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98" name="Google Shape;3598;p33"/>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99" name="Google Shape;3599;p33"/>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00" name="Google Shape;3600;p33"/>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01" name="Google Shape;3601;p33"/>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02" name="Google Shape;3602;p33"/>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03" name="Google Shape;3603;p33"/>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04" name="Google Shape;3604;p33"/>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05" name="Google Shape;3605;p33"/>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06" name="Google Shape;3606;p33"/>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07" name="Google Shape;3607;p33"/>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08" name="Google Shape;3608;p33"/>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09" name="Google Shape;3609;p33"/>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0" name="Google Shape;3610;p33"/>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1" name="Google Shape;3611;p3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2" name="Google Shape;3612;p33"/>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3" name="Google Shape;3613;p33"/>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4" name="Google Shape;3614;p33"/>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5" name="Google Shape;3615;p3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6" name="Google Shape;3616;p33"/>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7" name="Google Shape;3617;p33"/>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8" name="Google Shape;3618;p3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19" name="Google Shape;3619;p3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20" name="Google Shape;3620;p3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21" name="Google Shape;3621;p3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22" name="Google Shape;3622;p33"/>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23" name="Google Shape;3623;p3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24" name="Google Shape;3624;p3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25" name="Google Shape;3625;p33"/>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26" name="Google Shape;3626;p33"/>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27" name="Google Shape;3627;p3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28" name="Google Shape;3628;p3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29" name="Google Shape;3629;p3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30" name="Google Shape;3630;p33"/>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31" name="Google Shape;3631;p3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32" name="Google Shape;3632;p3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33" name="Google Shape;3633;p3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34" name="Google Shape;3634;p3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35" name="Google Shape;3635;p3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36" name="Google Shape;3636;p3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37" name="Google Shape;3637;p3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38" name="Google Shape;3638;p33"/>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39" name="Google Shape;3639;p3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0" name="Google Shape;3640;p3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1" name="Google Shape;3641;p33"/>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2" name="Google Shape;3642;p3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3" name="Google Shape;3643;p33"/>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4" name="Google Shape;3644;p3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5" name="Google Shape;3645;p33"/>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6" name="Google Shape;3646;p33"/>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7" name="Google Shape;3647;p3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8" name="Google Shape;3648;p3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49" name="Google Shape;3649;p3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50" name="Google Shape;3650;p33"/>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51" name="Google Shape;3651;p33"/>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52" name="Google Shape;3652;p33"/>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53" name="Google Shape;3653;p33"/>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54" name="Google Shape;3654;p33"/>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55" name="Google Shape;3655;p33"/>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56" name="Google Shape;3656;p3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57" name="Google Shape;3657;p3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58" name="Google Shape;3658;p33"/>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59" name="Google Shape;3659;p3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60" name="Google Shape;3660;p3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61" name="Google Shape;3661;p3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62" name="Google Shape;3662;p3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63" name="Google Shape;3663;p3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64" name="Google Shape;3664;p3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65" name="Google Shape;3665;p3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66" name="Google Shape;3666;p3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67" name="Google Shape;3667;p3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68" name="Google Shape;3668;p3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69" name="Google Shape;3669;p3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70" name="Google Shape;3670;p3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71" name="Google Shape;3671;p3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72" name="Google Shape;3672;p3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73" name="Google Shape;3673;p3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74" name="Google Shape;3674;p3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75" name="Google Shape;3675;p3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76" name="Google Shape;3676;p3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77" name="Google Shape;3677;p3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78" name="Google Shape;3678;p33"/>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79" name="Google Shape;3679;p33"/>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0" name="Google Shape;3680;p33"/>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1" name="Google Shape;3681;p33"/>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2" name="Google Shape;3682;p33"/>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3" name="Google Shape;3683;p3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4" name="Google Shape;3684;p3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5" name="Google Shape;3685;p33"/>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6" name="Google Shape;3686;p3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7" name="Google Shape;3687;p3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8" name="Google Shape;3688;p3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89" name="Google Shape;3689;p3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0" name="Google Shape;3690;p3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1" name="Google Shape;3691;p3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2" name="Google Shape;3692;p33"/>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3" name="Google Shape;3693;p33"/>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4" name="Google Shape;3694;p33"/>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5" name="Google Shape;3695;p3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6" name="Google Shape;3696;p3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7" name="Google Shape;3697;p3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8" name="Google Shape;3698;p33"/>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99" name="Google Shape;3699;p33"/>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00" name="Google Shape;3700;p33"/>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01" name="Google Shape;3701;p3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02" name="Google Shape;3702;p33"/>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03" name="Google Shape;3703;p33"/>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04" name="Google Shape;3704;p33"/>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05" name="Google Shape;3705;p3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06" name="Google Shape;3706;p33"/>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07" name="Google Shape;3707;p33"/>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08" name="Google Shape;3708;p33"/>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09" name="Google Shape;3709;p33"/>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10" name="Google Shape;3710;p33"/>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11" name="Google Shape;3711;p33"/>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12" name="Google Shape;3712;p33"/>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13" name="Google Shape;3713;p3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14" name="Google Shape;3714;p3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15" name="Google Shape;3715;p33"/>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16" name="Google Shape;3716;p3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17" name="Google Shape;3717;p33"/>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18" name="Google Shape;3718;p33"/>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19" name="Google Shape;3719;p33"/>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20" name="Google Shape;3720;p33"/>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21" name="Google Shape;3721;p33"/>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22" name="Google Shape;3722;p33"/>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23" name="Google Shape;3723;p3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24" name="Google Shape;3724;p33"/>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25" name="Google Shape;3725;p33"/>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26" name="Google Shape;3726;p33"/>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27" name="Google Shape;3727;p33"/>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28" name="Google Shape;3728;p3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29" name="Google Shape;3729;p3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30" name="Google Shape;3730;p3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31" name="Google Shape;3731;p3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32" name="Google Shape;3732;p3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33" name="Google Shape;3733;p3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34" name="Google Shape;3734;p3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35" name="Google Shape;3735;p3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36" name="Google Shape;3736;p3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37" name="Google Shape;3737;p3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38" name="Google Shape;3738;p33"/>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39" name="Google Shape;3739;p3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40" name="Google Shape;3740;p3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41" name="Google Shape;3741;p3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42" name="Google Shape;3742;p3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43" name="Google Shape;3743;p3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44" name="Google Shape;3744;p3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45" name="Google Shape;3745;p3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46" name="Google Shape;3746;p33"/>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47" name="Google Shape;3747;p3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48" name="Google Shape;3748;p3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49" name="Google Shape;3749;p33"/>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50" name="Google Shape;3750;p33"/>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51" name="Google Shape;3751;p33"/>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52" name="Google Shape;3752;p33"/>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53" name="Google Shape;3753;p33"/>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54" name="Google Shape;3754;p33"/>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55" name="Google Shape;3755;p33"/>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56" name="Google Shape;3756;p33"/>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57" name="Google Shape;3757;p33"/>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58" name="Google Shape;3758;p33"/>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59" name="Google Shape;3759;p3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60" name="Google Shape;3760;p3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61" name="Google Shape;3761;p33"/>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62" name="Google Shape;3762;p3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63" name="Google Shape;3763;p3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64" name="Google Shape;3764;p33"/>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65" name="Google Shape;3765;p3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66" name="Google Shape;3766;p33"/>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67" name="Google Shape;3767;p33"/>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68" name="Google Shape;3768;p33"/>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69" name="Google Shape;3769;p33"/>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70" name="Google Shape;3770;p33"/>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71" name="Google Shape;3771;p3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72" name="Google Shape;3772;p33"/>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73" name="Google Shape;3773;p33"/>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74" name="Google Shape;3774;p33"/>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75" name="Google Shape;3775;p33"/>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76" name="Google Shape;3776;p33"/>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77" name="Google Shape;3777;p33"/>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78" name="Google Shape;3778;p3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79" name="Google Shape;3779;p33"/>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80" name="Google Shape;3780;p33"/>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81" name="Google Shape;3781;p33"/>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82" name="Google Shape;3782;p33"/>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83" name="Google Shape;3783;p33"/>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84" name="Google Shape;3784;p33"/>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85" name="Google Shape;3785;p33"/>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86" name="Google Shape;3786;p33"/>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87" name="Google Shape;3787;p33"/>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88" name="Google Shape;3788;p33"/>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89" name="Google Shape;3789;p33"/>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90" name="Google Shape;3790;p33"/>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91" name="Google Shape;3791;p3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92" name="Google Shape;3792;p3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93" name="Google Shape;3793;p3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94" name="Google Shape;3794;p3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95" name="Google Shape;3795;p3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96" name="Google Shape;3796;p3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97" name="Google Shape;3797;p3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98" name="Google Shape;3798;p3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99" name="Google Shape;3799;p33"/>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00" name="Google Shape;3800;p3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01" name="Google Shape;3801;p3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02" name="Google Shape;3802;p3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03" name="Google Shape;3803;p3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04" name="Google Shape;3804;p3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05" name="Google Shape;3805;p3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06" name="Google Shape;3806;p3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07" name="Google Shape;3807;p3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08" name="Google Shape;3808;p33"/>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09" name="Google Shape;3809;p33"/>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10" name="Google Shape;3810;p3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11" name="Google Shape;3811;p3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12" name="Google Shape;3812;p33"/>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13" name="Google Shape;3813;p33"/>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14" name="Google Shape;3814;p33"/>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15" name="Google Shape;3815;p3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16" name="Google Shape;3816;p3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17" name="Google Shape;3817;p33"/>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18" name="Google Shape;3818;p3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19" name="Google Shape;3819;p33"/>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20" name="Google Shape;3820;p3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21" name="Google Shape;3821;p3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22" name="Google Shape;3822;p3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23" name="Google Shape;3823;p3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24" name="Google Shape;3824;p3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25" name="Google Shape;3825;p3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26" name="Google Shape;3826;p33"/>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27" name="Google Shape;3827;p3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28" name="Google Shape;3828;p33"/>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29" name="Google Shape;3829;p3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30" name="Google Shape;3830;p3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31" name="Google Shape;3831;p3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32" name="Google Shape;3832;p33"/>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33" name="Google Shape;3833;p33"/>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34" name="Google Shape;3834;p33"/>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35" name="Google Shape;3835;p33"/>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36" name="Google Shape;3836;p33"/>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37" name="Google Shape;3837;p33"/>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38" name="Google Shape;3838;p33"/>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39" name="Google Shape;3839;p33"/>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40" name="Google Shape;3840;p33"/>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41" name="Google Shape;3841;p3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42" name="Google Shape;3842;p33"/>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43" name="Google Shape;3843;p33"/>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44" name="Google Shape;3844;p33"/>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45" name="Google Shape;3845;p3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46" name="Google Shape;3846;p33"/>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47" name="Google Shape;3847;p3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48" name="Google Shape;3848;p3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49" name="Google Shape;3849;p3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50" name="Google Shape;3850;p33"/>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51" name="Google Shape;3851;p33"/>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52" name="Google Shape;3852;p3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53" name="Google Shape;3853;p3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54" name="Google Shape;3854;p3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55" name="Google Shape;3855;p3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56" name="Google Shape;3856;p33"/>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57" name="Google Shape;3857;p33"/>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58" name="Google Shape;3858;p33"/>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59" name="Google Shape;3859;p3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60" name="Google Shape;3860;p3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61" name="Google Shape;3861;p3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62" name="Google Shape;3862;p33"/>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63" name="Google Shape;3863;p3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64" name="Google Shape;3864;p33"/>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65" name="Google Shape;3865;p3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66" name="Google Shape;3866;p3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67" name="Google Shape;3867;p3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68" name="Google Shape;3868;p3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69" name="Google Shape;3869;p3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70" name="Google Shape;3870;p3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71" name="Google Shape;3871;p3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72" name="Google Shape;3872;p3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73" name="Google Shape;3873;p33"/>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74" name="Google Shape;3874;p3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75" name="Google Shape;3875;p3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76" name="Google Shape;3876;p3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77" name="Google Shape;3877;p3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78" name="Google Shape;3878;p3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79" name="Google Shape;3879;p33"/>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80" name="Google Shape;3880;p33"/>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81" name="Google Shape;3881;p3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82" name="Google Shape;3882;p3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83" name="Google Shape;3883;p3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84" name="Google Shape;3884;p3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85" name="Google Shape;3885;p3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86" name="Google Shape;3886;p3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87" name="Google Shape;3887;p33"/>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88" name="Google Shape;3888;p3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89" name="Google Shape;3889;p3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90" name="Google Shape;3890;p3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91" name="Google Shape;3891;p3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92" name="Google Shape;3892;p33"/>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93" name="Google Shape;3893;p3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94" name="Google Shape;3894;p33"/>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95" name="Google Shape;3895;p33"/>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96" name="Google Shape;3896;p3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97" name="Google Shape;3897;p3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98" name="Google Shape;3898;p3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99" name="Google Shape;3899;p3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0" name="Google Shape;3900;p3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1" name="Google Shape;3901;p3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2" name="Google Shape;3902;p3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3" name="Google Shape;3903;p33"/>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4" name="Google Shape;3904;p3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5" name="Google Shape;3905;p33"/>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6" name="Google Shape;3906;p33"/>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7" name="Google Shape;3907;p33"/>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8" name="Google Shape;3908;p33"/>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9" name="Google Shape;3909;p3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10" name="Google Shape;3910;p33"/>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11" name="Google Shape;3911;p3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12" name="Google Shape;3912;p33"/>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13" name="Google Shape;3913;p3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14" name="Google Shape;3914;p3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15" name="Google Shape;3915;p33"/>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16" name="Google Shape;3916;p3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17" name="Google Shape;3917;p3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18" name="Google Shape;3918;p33"/>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19" name="Google Shape;3919;p3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20" name="Google Shape;3920;p3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21" name="Google Shape;3921;p33"/>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22" name="Google Shape;3922;p3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23" name="Google Shape;3923;p3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24" name="Google Shape;3924;p3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25" name="Google Shape;3925;p3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26" name="Google Shape;3926;p33"/>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27" name="Google Shape;3927;p3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28" name="Google Shape;3928;p33"/>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29" name="Google Shape;3929;p3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30" name="Google Shape;3930;p33"/>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31" name="Google Shape;3931;p33"/>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32" name="Google Shape;3932;p33"/>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33" name="Google Shape;3933;p33"/>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34" name="Google Shape;3934;p33"/>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35" name="Google Shape;3935;p33"/>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36" name="Google Shape;3936;p33"/>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37" name="Google Shape;3937;p33"/>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38" name="Google Shape;3938;p33"/>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39" name="Google Shape;3939;p33"/>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40" name="Google Shape;3940;p33"/>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41" name="Google Shape;3941;p33"/>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42" name="Google Shape;3942;p33"/>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43" name="Google Shape;3943;p33"/>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44" name="Google Shape;3944;p33"/>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45" name="Google Shape;3945;p3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46" name="Google Shape;3946;p33"/>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47" name="Google Shape;3947;p33"/>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48" name="Google Shape;3948;p33"/>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49" name="Google Shape;3949;p3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50" name="Google Shape;3950;p33"/>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51" name="Google Shape;3951;p33"/>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52" name="Google Shape;3952;p33"/>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53" name="Google Shape;3953;p3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54" name="Google Shape;3954;p3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55" name="Google Shape;3955;p33"/>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56" name="Google Shape;3956;p33"/>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57" name="Google Shape;3957;p33"/>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58" name="Google Shape;3958;p33"/>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59" name="Google Shape;3959;p3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60" name="Google Shape;3960;p33"/>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61" name="Google Shape;3961;p3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62" name="Google Shape;3962;p3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63" name="Google Shape;3963;p33"/>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64" name="Google Shape;3964;p33"/>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65" name="Google Shape;3965;p33"/>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66" name="Google Shape;3966;p33"/>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67" name="Google Shape;3967;p33"/>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68" name="Google Shape;3968;p33"/>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69" name="Google Shape;3969;p33"/>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70" name="Google Shape;3970;p33"/>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71" name="Google Shape;3971;p3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72" name="Google Shape;3972;p33"/>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73" name="Google Shape;3973;p33"/>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74" name="Google Shape;3974;p33"/>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75" name="Google Shape;3975;p33"/>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76" name="Google Shape;3976;p33"/>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77" name="Google Shape;3977;p33"/>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78" name="Google Shape;3978;p3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79" name="Google Shape;3979;p33"/>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80" name="Google Shape;3980;p33"/>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81" name="Google Shape;3981;p33"/>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82" name="Google Shape;3982;p33"/>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83" name="Google Shape;3983;p33"/>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84" name="Google Shape;3984;p33"/>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85" name="Google Shape;3985;p33"/>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86" name="Google Shape;3986;p33"/>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87" name="Google Shape;3987;p33"/>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88" name="Google Shape;3988;p33"/>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89" name="Google Shape;3989;p33"/>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0" name="Google Shape;3990;p33"/>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1" name="Google Shape;3991;p33"/>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2" name="Google Shape;3992;p3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3" name="Google Shape;3993;p3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4" name="Google Shape;3994;p3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5" name="Google Shape;3995;p33"/>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6" name="Google Shape;3996;p33"/>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7" name="Google Shape;3997;p33"/>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8" name="Google Shape;3998;p33"/>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9" name="Google Shape;3999;p3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00" name="Google Shape;4000;p33"/>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01" name="Google Shape;4001;p33"/>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02" name="Google Shape;4002;p33"/>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03" name="Google Shape;4003;p33"/>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04" name="Google Shape;4004;p33"/>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05" name="Google Shape;4005;p33"/>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06" name="Google Shape;4006;p3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07" name="Google Shape;4007;p3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08" name="Google Shape;4008;p3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09" name="Google Shape;4009;p3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10" name="Google Shape;4010;p33"/>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11" name="Google Shape;4011;p3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12" name="Google Shape;4012;p3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13" name="Google Shape;4013;p3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14" name="Google Shape;4014;p33"/>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15" name="Google Shape;4015;p3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16" name="Google Shape;4016;p33"/>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17" name="Google Shape;4017;p3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18" name="Google Shape;4018;p3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19" name="Google Shape;4019;p3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0" name="Google Shape;4020;p3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1" name="Google Shape;4021;p3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2" name="Google Shape;4022;p33"/>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3" name="Google Shape;4023;p3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4" name="Google Shape;4024;p33"/>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5" name="Google Shape;4025;p3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6" name="Google Shape;4026;p3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7" name="Google Shape;4027;p3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8" name="Google Shape;4028;p3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9" name="Google Shape;4029;p3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30" name="Google Shape;4030;p33"/>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31" name="Google Shape;4031;p33"/>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32" name="Google Shape;4032;p3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33" name="Google Shape;4033;p3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34" name="Google Shape;4034;p3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35" name="Google Shape;4035;p3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36" name="Google Shape;4036;p33"/>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37" name="Google Shape;4037;p33"/>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38" name="Google Shape;4038;p3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39" name="Google Shape;4039;p3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40" name="Google Shape;4040;p3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41" name="Google Shape;4041;p3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42" name="Google Shape;4042;p3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43" name="Google Shape;4043;p3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44" name="Google Shape;4044;p33"/>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45" name="Google Shape;4045;p3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46" name="Google Shape;4046;p3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47" name="Google Shape;4047;p3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48" name="Google Shape;4048;p33"/>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49" name="Google Shape;4049;p33"/>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50" name="Google Shape;4050;p3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51" name="Google Shape;4051;p3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52" name="Google Shape;4052;p33"/>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53" name="Google Shape;4053;p33"/>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54" name="Google Shape;4054;p33"/>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55" name="Google Shape;4055;p3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56" name="Google Shape;4056;p33"/>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57" name="Google Shape;4057;p33"/>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58" name="Google Shape;4058;p33"/>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59" name="Google Shape;4059;p33"/>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0" name="Google Shape;4060;p33"/>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1" name="Google Shape;4061;p33"/>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2" name="Google Shape;4062;p33"/>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3" name="Google Shape;4063;p33"/>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4" name="Google Shape;4064;p33"/>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5" name="Google Shape;4065;p3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6" name="Google Shape;4066;p33"/>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7" name="Google Shape;4067;p33"/>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8" name="Google Shape;4068;p3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9" name="Google Shape;4069;p3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0" name="Google Shape;4070;p3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1" name="Google Shape;4071;p3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2" name="Google Shape;4072;p3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3" name="Google Shape;4073;p3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4" name="Google Shape;4074;p33"/>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5" name="Google Shape;4075;p33"/>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6" name="Google Shape;4076;p33"/>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7" name="Google Shape;4077;p33"/>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8" name="Google Shape;4078;p3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9" name="Google Shape;4079;p3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0" name="Google Shape;4080;p33"/>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1" name="Google Shape;4081;p33"/>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2" name="Google Shape;4082;p3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3" name="Google Shape;4083;p33"/>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4" name="Google Shape;4084;p33"/>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5" name="Google Shape;4085;p3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6" name="Google Shape;4086;p3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7" name="Google Shape;4087;p3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8" name="Google Shape;4088;p33"/>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9" name="Google Shape;4089;p33"/>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0" name="Google Shape;4090;p33"/>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1" name="Google Shape;4091;p33"/>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2" name="Google Shape;4092;p3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3" name="Google Shape;4093;p33"/>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4" name="Google Shape;4094;p33"/>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5" name="Google Shape;4095;p33"/>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6" name="Google Shape;4096;p33"/>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7" name="Google Shape;4097;p3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8" name="Google Shape;4098;p33"/>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99" name="Google Shape;4099;p33"/>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0" name="Google Shape;4100;p33"/>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1" name="Google Shape;4101;p33"/>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2" name="Google Shape;4102;p33"/>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3" name="Google Shape;4103;p33"/>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4" name="Google Shape;4104;p33"/>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5" name="Google Shape;4105;p33"/>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6" name="Google Shape;4106;p33"/>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7" name="Google Shape;4107;p3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8" name="Google Shape;4108;p3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9" name="Google Shape;4109;p33"/>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10" name="Google Shape;4110;p3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11" name="Google Shape;4111;p33"/>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12" name="Google Shape;4112;p3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13" name="Google Shape;4113;p3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14" name="Google Shape;4114;p3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15" name="Google Shape;4115;p3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16" name="Google Shape;4116;p3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17" name="Google Shape;4117;p33"/>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18" name="Google Shape;4118;p33"/>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19" name="Google Shape;4119;p33"/>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0" name="Google Shape;4120;p33"/>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1" name="Google Shape;4121;p33"/>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2" name="Google Shape;4122;p3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3" name="Google Shape;4123;p33"/>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4" name="Google Shape;4124;p33"/>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5" name="Google Shape;4125;p33"/>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6" name="Google Shape;4126;p3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7" name="Google Shape;4127;p3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8" name="Google Shape;4128;p3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9" name="Google Shape;4129;p3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0" name="Google Shape;4130;p3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1" name="Google Shape;4131;p3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2" name="Google Shape;4132;p3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3" name="Google Shape;4133;p33"/>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4" name="Google Shape;4134;p3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5" name="Google Shape;4135;p33"/>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6" name="Google Shape;4136;p33"/>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7" name="Google Shape;4137;p33"/>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8" name="Google Shape;4138;p33"/>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39" name="Google Shape;4139;p33"/>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0" name="Google Shape;4140;p3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1" name="Google Shape;4141;p3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2" name="Google Shape;4142;p33"/>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3" name="Google Shape;4143;p33"/>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4" name="Google Shape;4144;p33"/>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5" name="Google Shape;4145;p33"/>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6" name="Google Shape;4146;p33"/>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7" name="Google Shape;4147;p33"/>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8" name="Google Shape;4148;p33"/>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9" name="Google Shape;4149;p33"/>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0" name="Google Shape;4150;p3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1" name="Google Shape;4151;p33"/>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2" name="Google Shape;4152;p3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3" name="Google Shape;4153;p33"/>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4" name="Google Shape;4154;p33"/>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5" name="Google Shape;4155;p33"/>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6" name="Google Shape;4156;p33"/>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7" name="Google Shape;4157;p33"/>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8" name="Google Shape;4158;p33"/>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9" name="Google Shape;4159;p33"/>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0" name="Google Shape;4160;p33"/>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1" name="Google Shape;4161;p33"/>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2" name="Google Shape;4162;p33"/>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3" name="Google Shape;4163;p33"/>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4" name="Google Shape;4164;p33"/>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5" name="Google Shape;4165;p3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6" name="Google Shape;4166;p3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7" name="Google Shape;4167;p3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8" name="Google Shape;4168;p3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9" name="Google Shape;4169;p33"/>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0" name="Google Shape;4170;p3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1" name="Google Shape;4171;p33"/>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2" name="Google Shape;4172;p3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3" name="Google Shape;4173;p3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4" name="Google Shape;4174;p3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5" name="Google Shape;4175;p3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6" name="Google Shape;4176;p3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7" name="Google Shape;4177;p3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8" name="Google Shape;4178;p3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79" name="Google Shape;4179;p33"/>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0" name="Google Shape;4180;p33"/>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1" name="Google Shape;4181;p33"/>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2" name="Google Shape;4182;p33"/>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3" name="Google Shape;4183;p33"/>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4" name="Google Shape;4184;p3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5" name="Google Shape;4185;p3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6" name="Google Shape;4186;p33"/>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7" name="Google Shape;4187;p3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8" name="Google Shape;4188;p3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9" name="Google Shape;4189;p33"/>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90" name="Google Shape;4190;p3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91" name="Google Shape;4191;p33"/>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92" name="Google Shape;4192;p33"/>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93" name="Google Shape;4193;p33"/>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94" name="Google Shape;4194;p33"/>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95" name="Google Shape;4195;p33"/>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96" name="Google Shape;4196;p33"/>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97" name="Google Shape;4197;p3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98" name="Google Shape;4198;p33"/>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99" name="Google Shape;4199;p33"/>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00" name="Google Shape;4200;p33"/>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01" name="Google Shape;4201;p33"/>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02" name="Google Shape;4202;p33"/>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03" name="Google Shape;4203;p3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04" name="Google Shape;4204;p33"/>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05" name="Google Shape;4205;p33"/>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06" name="Google Shape;4206;p33"/>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07" name="Google Shape;4207;p33"/>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08" name="Google Shape;4208;p3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09" name="Google Shape;4209;p33"/>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10" name="Google Shape;4210;p3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11" name="Google Shape;4211;p33"/>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12" name="Google Shape;4212;p33"/>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13" name="Google Shape;4213;p3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14" name="Google Shape;4214;p33"/>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15" name="Google Shape;4215;p33"/>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16" name="Google Shape;4216;p33"/>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17" name="Google Shape;4217;p33"/>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18" name="Google Shape;4218;p3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19" name="Google Shape;4219;p3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20" name="Google Shape;4220;p3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21" name="Google Shape;4221;p3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22" name="Google Shape;4222;p3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23" name="Google Shape;4223;p33"/>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24" name="Google Shape;4224;p3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25" name="Google Shape;4225;p3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26" name="Google Shape;4226;p33"/>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27" name="Google Shape;4227;p3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28" name="Google Shape;4228;p33"/>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29" name="Google Shape;4229;p33"/>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30" name="Google Shape;4230;p33"/>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31" name="Google Shape;4231;p33"/>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32" name="Google Shape;4232;p3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33" name="Google Shape;4233;p33"/>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34" name="Google Shape;4234;p33"/>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35" name="Google Shape;4235;p33"/>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36" name="Google Shape;4236;p33"/>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37" name="Google Shape;4237;p33"/>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38" name="Google Shape;4238;p33"/>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39" name="Google Shape;4239;p33"/>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40" name="Google Shape;4240;p33"/>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41" name="Google Shape;4241;p33"/>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42" name="Google Shape;4242;p33"/>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43" name="Google Shape;4243;p33"/>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44" name="Google Shape;4244;p33"/>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45" name="Google Shape;4245;p33"/>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46" name="Google Shape;4246;p33"/>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47" name="Google Shape;4247;p33"/>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48" name="Google Shape;4248;p33"/>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49" name="Google Shape;4249;p33"/>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50" name="Google Shape;4250;p33"/>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51" name="Google Shape;4251;p33"/>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52" name="Google Shape;4252;p33"/>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53" name="Google Shape;4253;p33"/>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54" name="Google Shape;4254;p33"/>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55" name="Google Shape;4255;p33"/>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56" name="Google Shape;4256;p33"/>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57" name="Google Shape;4257;p33"/>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58" name="Google Shape;4258;p33"/>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59" name="Google Shape;4259;p33"/>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60" name="Google Shape;4260;p33"/>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61" name="Google Shape;4261;p33"/>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62" name="Google Shape;4262;p33"/>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63" name="Google Shape;4263;p33"/>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64" name="Google Shape;4264;p33"/>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65" name="Google Shape;4265;p3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66" name="Google Shape;4266;p33"/>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67" name="Google Shape;4267;p33"/>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68" name="Google Shape;4268;p33"/>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69" name="Google Shape;4269;p33"/>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70" name="Google Shape;4270;p3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71" name="Google Shape;4271;p33"/>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72" name="Google Shape;4272;p33"/>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73" name="Google Shape;4273;p3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74" name="Google Shape;4274;p33"/>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75" name="Google Shape;4275;p33"/>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76" name="Google Shape;4276;p33"/>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77" name="Google Shape;4277;p33"/>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78" name="Google Shape;4278;p33"/>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79" name="Google Shape;4279;p33"/>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80" name="Google Shape;4280;p33"/>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81" name="Google Shape;4281;p3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82" name="Google Shape;4282;p3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83" name="Google Shape;4283;p33"/>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84" name="Google Shape;4284;p3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85" name="Google Shape;4285;p3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86" name="Google Shape;4286;p3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87" name="Google Shape;4287;p33"/>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88" name="Google Shape;4288;p33"/>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89" name="Google Shape;4289;p33"/>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90" name="Google Shape;4290;p33"/>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91" name="Google Shape;4291;p33"/>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92" name="Google Shape;4292;p33"/>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93" name="Google Shape;4293;p33"/>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94" name="Google Shape;4294;p33"/>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95" name="Google Shape;4295;p33"/>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96" name="Google Shape;4296;p3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97" name="Google Shape;4297;p33"/>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98" name="Google Shape;4298;p3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99" name="Google Shape;4299;p33"/>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0" name="Google Shape;4300;p33"/>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1" name="Google Shape;4301;p33"/>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2" name="Google Shape;4302;p3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3" name="Google Shape;4303;p3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4" name="Google Shape;4304;p3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5" name="Google Shape;4305;p33"/>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6" name="Google Shape;4306;p33"/>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7" name="Google Shape;4307;p33"/>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8" name="Google Shape;4308;p3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9" name="Google Shape;4309;p33"/>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10" name="Google Shape;4310;p33"/>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11" name="Google Shape;4311;p33"/>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12" name="Google Shape;4312;p33"/>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13" name="Google Shape;4313;p33"/>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14" name="Google Shape;4314;p33"/>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15" name="Google Shape;4315;p33"/>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16" name="Google Shape;4316;p33"/>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17" name="Google Shape;4317;p33"/>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18" name="Google Shape;4318;p3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19" name="Google Shape;4319;p33"/>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20" name="Google Shape;4320;p33"/>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21" name="Google Shape;4321;p33"/>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22" name="Google Shape;4322;p33"/>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23" name="Google Shape;4323;p33"/>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24" name="Google Shape;4324;p33"/>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25" name="Google Shape;4325;p33"/>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26" name="Google Shape;4326;p3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27" name="Google Shape;4327;p3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28" name="Google Shape;4328;p3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29" name="Google Shape;4329;p3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30" name="Google Shape;4330;p3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31" name="Google Shape;4331;p3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32" name="Google Shape;4332;p3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33" name="Google Shape;4333;p3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34" name="Google Shape;4334;p3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35" name="Google Shape;4335;p33"/>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36" name="Google Shape;4336;p33"/>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37" name="Google Shape;4337;p33"/>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38" name="Google Shape;4338;p3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39" name="Google Shape;4339;p3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40" name="Google Shape;4340;p33"/>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41" name="Google Shape;4341;p3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42" name="Google Shape;4342;p3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43" name="Google Shape;4343;p3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44" name="Google Shape;4344;p33"/>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45" name="Google Shape;4345;p3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46" name="Google Shape;4346;p3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47" name="Google Shape;4347;p33"/>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48" name="Google Shape;4348;p33"/>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49" name="Google Shape;4349;p33"/>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50" name="Google Shape;4350;p3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51" name="Google Shape;4351;p33"/>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52" name="Google Shape;4352;p33"/>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53" name="Google Shape;4353;p3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54" name="Google Shape;4354;p3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55" name="Google Shape;4355;p33"/>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56" name="Google Shape;4356;p33"/>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57" name="Google Shape;4357;p3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58" name="Google Shape;4358;p33"/>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59" name="Google Shape;4359;p33"/>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60" name="Google Shape;4360;p33"/>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61" name="Google Shape;4361;p33"/>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62" name="Google Shape;4362;p33"/>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63" name="Google Shape;4363;p33"/>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64" name="Google Shape;4364;p3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65" name="Google Shape;4365;p33"/>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66" name="Google Shape;4366;p33"/>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67" name="Google Shape;4367;p33"/>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68" name="Google Shape;4368;p3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69" name="Google Shape;4369;p33"/>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70" name="Google Shape;4370;p3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71" name="Google Shape;4371;p33"/>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72" name="Google Shape;4372;p33"/>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73" name="Google Shape;4373;p33"/>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74" name="Google Shape;4374;p33"/>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75" name="Google Shape;4375;p33"/>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76" name="Google Shape;4376;p3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77" name="Google Shape;4377;p33"/>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78" name="Google Shape;4378;p33"/>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79" name="Google Shape;4379;p33"/>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0" name="Google Shape;4380;p3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1" name="Google Shape;4381;p33"/>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2" name="Google Shape;4382;p33"/>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3" name="Google Shape;4383;p33"/>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4" name="Google Shape;4384;p33"/>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5" name="Google Shape;4385;p33"/>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6" name="Google Shape;4386;p33"/>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7" name="Google Shape;4387;p3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8" name="Google Shape;4388;p33"/>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9" name="Google Shape;4389;p3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0" name="Google Shape;4390;p33"/>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1" name="Google Shape;4391;p33"/>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2" name="Google Shape;4392;p33"/>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3" name="Google Shape;4393;p3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4" name="Google Shape;4394;p33"/>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5" name="Google Shape;4395;p33"/>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6" name="Google Shape;4396;p33"/>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7" name="Google Shape;4397;p3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8" name="Google Shape;4398;p3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9" name="Google Shape;4399;p3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00" name="Google Shape;4400;p3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01" name="Google Shape;4401;p33"/>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02" name="Google Shape;4402;p3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03" name="Google Shape;4403;p33"/>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04" name="Google Shape;4404;p33"/>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05" name="Google Shape;4405;p33"/>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06" name="Google Shape;4406;p33"/>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07" name="Google Shape;4407;p33"/>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08" name="Google Shape;4408;p33"/>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09" name="Google Shape;4409;p3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10" name="Google Shape;4410;p33"/>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11" name="Google Shape;4411;p33"/>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12" name="Google Shape;4412;p33"/>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13" name="Google Shape;4413;p33"/>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14" name="Google Shape;4414;p33"/>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15" name="Google Shape;4415;p33"/>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16" name="Google Shape;4416;p33"/>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17" name="Google Shape;4417;p33"/>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18" name="Google Shape;4418;p33"/>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19" name="Google Shape;4419;p3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0" name="Google Shape;4420;p3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1" name="Google Shape;4421;p33"/>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2" name="Google Shape;4422;p33"/>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3" name="Google Shape;4423;p33"/>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4" name="Google Shape;4424;p3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5" name="Google Shape;4425;p3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6" name="Google Shape;4426;p3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7" name="Google Shape;4427;p3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8" name="Google Shape;4428;p33"/>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9" name="Google Shape;4429;p33"/>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30" name="Google Shape;4430;p33"/>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31" name="Google Shape;4431;p3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32" name="Google Shape;4432;p33"/>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33" name="Google Shape;4433;p33"/>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34" name="Google Shape;4434;p3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35" name="Google Shape;4435;p3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36" name="Google Shape;4436;p3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37" name="Google Shape;4437;p3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38" name="Google Shape;4438;p33"/>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39" name="Google Shape;4439;p33"/>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40" name="Google Shape;4440;p3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41" name="Google Shape;4441;p33"/>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42" name="Google Shape;4442;p3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43" name="Google Shape;4443;p33"/>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44" name="Google Shape;4444;p33"/>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45" name="Google Shape;4445;p33"/>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46" name="Google Shape;4446;p3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47" name="Google Shape;4447;p33"/>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48" name="Google Shape;4448;p33"/>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49" name="Google Shape;4449;p33"/>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0" name="Google Shape;4450;p33"/>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1" name="Google Shape;4451;p33"/>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2" name="Google Shape;4452;p33"/>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3" name="Google Shape;4453;p33"/>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4" name="Google Shape;4454;p3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5" name="Google Shape;4455;p3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6" name="Google Shape;4456;p33"/>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7" name="Google Shape;4457;p33"/>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8" name="Google Shape;4458;p33"/>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9" name="Google Shape;4459;p3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0" name="Google Shape;4460;p3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1" name="Google Shape;4461;p3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2" name="Google Shape;4462;p3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3" name="Google Shape;4463;p33"/>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4" name="Google Shape;4464;p3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5" name="Google Shape;4465;p3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6" name="Google Shape;4466;p3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7" name="Google Shape;4467;p33"/>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8" name="Google Shape;4468;p3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9" name="Google Shape;4469;p33"/>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0" name="Google Shape;4470;p3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1" name="Google Shape;4471;p33"/>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2" name="Google Shape;4472;p33"/>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3" name="Google Shape;4473;p33"/>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4" name="Google Shape;4474;p33"/>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5" name="Google Shape;4475;p33"/>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6" name="Google Shape;4476;p33"/>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7" name="Google Shape;4477;p33"/>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8" name="Google Shape;4478;p33"/>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9" name="Google Shape;4479;p33"/>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0" name="Google Shape;4480;p33"/>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1" name="Google Shape;4481;p33"/>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2" name="Google Shape;4482;p33"/>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3" name="Google Shape;4483;p33"/>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4" name="Google Shape;4484;p33"/>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5" name="Google Shape;4485;p33"/>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6" name="Google Shape;4486;p33"/>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7" name="Google Shape;4487;p3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8" name="Google Shape;4488;p33"/>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9" name="Google Shape;4489;p33"/>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90" name="Google Shape;4490;p33"/>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91" name="Google Shape;4491;p3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92" name="Google Shape;4492;p3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93" name="Google Shape;4493;p3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94" name="Google Shape;4494;p33"/>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95" name="Google Shape;4495;p33"/>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96" name="Google Shape;4496;p33"/>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97" name="Google Shape;4497;p33"/>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98" name="Google Shape;4498;p33"/>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99" name="Google Shape;4499;p3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00" name="Google Shape;4500;p33"/>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01" name="Google Shape;4501;p33"/>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02" name="Google Shape;4502;p3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03" name="Google Shape;4503;p33"/>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04" name="Google Shape;4504;p33"/>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05" name="Google Shape;4505;p33"/>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06" name="Google Shape;4506;p3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07" name="Google Shape;4507;p3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08" name="Google Shape;4508;p33"/>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09" name="Google Shape;4509;p3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10" name="Google Shape;4510;p3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11" name="Google Shape;4511;p33"/>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12" name="Google Shape;4512;p3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13" name="Google Shape;4513;p33"/>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14" name="Google Shape;4514;p3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15" name="Google Shape;4515;p3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16" name="Google Shape;4516;p33"/>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17" name="Google Shape;4517;p33"/>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18" name="Google Shape;4518;p33"/>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19" name="Google Shape;4519;p33"/>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20" name="Google Shape;4520;p3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21" name="Google Shape;4521;p3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22" name="Google Shape;4522;p3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23" name="Google Shape;4523;p33"/>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24" name="Google Shape;4524;p33"/>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25" name="Google Shape;4525;p33"/>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26" name="Google Shape;4526;p3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27" name="Google Shape;4527;p33"/>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28" name="Google Shape;4528;p3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29" name="Google Shape;4529;p33"/>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30" name="Google Shape;4530;p3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31" name="Google Shape;4531;p33"/>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32" name="Google Shape;4532;p33"/>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33" name="Google Shape;4533;p33"/>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34" name="Google Shape;4534;p33"/>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35" name="Google Shape;4535;p33"/>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36" name="Google Shape;4536;p33"/>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37" name="Google Shape;4537;p33"/>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38" name="Google Shape;4538;p33"/>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39" name="Google Shape;4539;p33"/>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40" name="Google Shape;4540;p33"/>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41" name="Google Shape;4541;p3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42" name="Google Shape;4542;p3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43" name="Google Shape;4543;p3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44" name="Google Shape;4544;p3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45" name="Google Shape;4545;p3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46" name="Google Shape;4546;p3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47" name="Google Shape;4547;p3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48" name="Google Shape;4548;p3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49" name="Google Shape;4549;p3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0" name="Google Shape;4550;p33"/>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1" name="Google Shape;4551;p33"/>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2" name="Google Shape;4552;p3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3" name="Google Shape;4553;p33"/>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4" name="Google Shape;4554;p33"/>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5" name="Google Shape;4555;p33"/>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6" name="Google Shape;4556;p33"/>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7" name="Google Shape;4557;p3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8" name="Google Shape;4558;p33"/>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9" name="Google Shape;4559;p33"/>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0" name="Google Shape;4560;p33"/>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1" name="Google Shape;4561;p33"/>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2" name="Google Shape;4562;p3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3" name="Google Shape;4563;p33"/>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4" name="Google Shape;4564;p33"/>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5" name="Google Shape;4565;p33"/>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6" name="Google Shape;4566;p33"/>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7" name="Google Shape;4567;p33"/>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8" name="Google Shape;4568;p33"/>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9" name="Google Shape;4569;p33"/>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0" name="Google Shape;4570;p33"/>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1" name="Google Shape;4571;p33"/>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2" name="Google Shape;4572;p33"/>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3" name="Google Shape;4573;p33"/>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4" name="Google Shape;4574;p33"/>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5" name="Google Shape;4575;p33"/>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6" name="Google Shape;4576;p33"/>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7" name="Google Shape;4577;p33"/>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8" name="Google Shape;4578;p33"/>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9" name="Google Shape;4579;p33"/>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0" name="Google Shape;4580;p33"/>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1" name="Google Shape;4581;p33"/>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2" name="Google Shape;4582;p33"/>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3" name="Google Shape;4583;p33"/>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4" name="Google Shape;4584;p33"/>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5" name="Google Shape;4585;p3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6" name="Google Shape;4586;p33"/>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7" name="Google Shape;4587;p33"/>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8" name="Google Shape;4588;p33"/>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9" name="Google Shape;4589;p3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0" name="Google Shape;4590;p3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1" name="Google Shape;4591;p3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2" name="Google Shape;4592;p33"/>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3" name="Google Shape;4593;p33"/>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4" name="Google Shape;4594;p3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5" name="Google Shape;4595;p33"/>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6" name="Google Shape;4596;p33"/>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7" name="Google Shape;4597;p3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8" name="Google Shape;4598;p33"/>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9" name="Google Shape;4599;p33"/>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0" name="Google Shape;4600;p33"/>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1" name="Google Shape;4601;p33"/>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2" name="Google Shape;4602;p33"/>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3" name="Google Shape;4603;p33"/>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4" name="Google Shape;4604;p33"/>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5" name="Google Shape;4605;p33"/>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6" name="Google Shape;4606;p3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7" name="Google Shape;4607;p33"/>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8" name="Google Shape;4608;p33"/>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9" name="Google Shape;4609;p33"/>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10" name="Google Shape;4610;p33"/>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11" name="Google Shape;4611;p33"/>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12" name="Google Shape;4612;p33"/>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13" name="Google Shape;4613;p33"/>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14" name="Google Shape;4614;p33"/>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15" name="Google Shape;4615;p33"/>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16" name="Google Shape;4616;p33"/>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17" name="Google Shape;4617;p3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18" name="Google Shape;4618;p33"/>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19" name="Google Shape;4619;p33"/>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20" name="Google Shape;4620;p33"/>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21" name="Google Shape;4621;p33"/>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22" name="Google Shape;4622;p33"/>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23" name="Google Shape;4623;p3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24" name="Google Shape;4624;p33"/>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25" name="Google Shape;4625;p3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26" name="Google Shape;4626;p33"/>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27" name="Google Shape;4627;p33"/>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28" name="Google Shape;4628;p3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29" name="Google Shape;4629;p33"/>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0" name="Google Shape;4630;p33"/>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1" name="Google Shape;4631;p3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2" name="Google Shape;4632;p3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3" name="Google Shape;4633;p3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4" name="Google Shape;4634;p33"/>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5" name="Google Shape;4635;p3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6" name="Google Shape;4636;p33"/>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7" name="Google Shape;4637;p33"/>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8" name="Google Shape;4638;p3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9" name="Google Shape;4639;p3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40" name="Google Shape;4640;p33"/>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41" name="Google Shape;4641;p3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42" name="Google Shape;4642;p33"/>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43" name="Google Shape;4643;p33"/>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44" name="Google Shape;4644;p33"/>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45" name="Google Shape;4645;p33"/>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46" name="Google Shape;4646;p33"/>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47" name="Google Shape;4647;p33"/>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48" name="Google Shape;4648;p33"/>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49" name="Google Shape;4649;p33"/>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50" name="Google Shape;4650;p33"/>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51" name="Google Shape;4651;p33"/>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52" name="Google Shape;4652;p3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53" name="Google Shape;4653;p33"/>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54" name="Google Shape;4654;p33"/>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55" name="Google Shape;4655;p33"/>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56" name="Google Shape;4656;p33"/>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57" name="Google Shape;4657;p33"/>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58" name="Google Shape;4658;p33"/>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59" name="Google Shape;4659;p33"/>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0" name="Google Shape;4660;p3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1" name="Google Shape;4661;p33"/>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2" name="Google Shape;4662;p3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3" name="Google Shape;4663;p3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4" name="Google Shape;4664;p3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5" name="Google Shape;4665;p3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6" name="Google Shape;4666;p3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7" name="Google Shape;4667;p3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8" name="Google Shape;4668;p3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9" name="Google Shape;4669;p3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0" name="Google Shape;4670;p33"/>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1" name="Google Shape;4671;p33"/>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2" name="Google Shape;4672;p33"/>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3" name="Google Shape;4673;p33"/>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4" name="Google Shape;4674;p33"/>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5" name="Google Shape;4675;p33"/>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6" name="Google Shape;4676;p33"/>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7" name="Google Shape;4677;p33"/>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8" name="Google Shape;4678;p33"/>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9" name="Google Shape;4679;p33"/>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80" name="Google Shape;4680;p33"/>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81" name="Google Shape;4681;p33"/>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82" name="Google Shape;4682;p33"/>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83" name="Google Shape;4683;p33"/>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84" name="Google Shape;4684;p33"/>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85" name="Google Shape;4685;p33"/>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86" name="Google Shape;4686;p33"/>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87" name="Google Shape;4687;p3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88" name="Google Shape;4688;p3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89" name="Google Shape;4689;p33"/>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0" name="Google Shape;4690;p33"/>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1" name="Google Shape;4691;p33"/>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2" name="Google Shape;4692;p33"/>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3" name="Google Shape;4693;p33"/>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4" name="Google Shape;4694;p33"/>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5" name="Google Shape;4695;p33"/>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6" name="Google Shape;4696;p33"/>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7" name="Google Shape;4697;p33"/>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8" name="Google Shape;4698;p33"/>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9" name="Google Shape;4699;p33"/>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00" name="Google Shape;4700;p33"/>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01" name="Google Shape;4701;p3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02" name="Google Shape;4702;p33"/>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03" name="Google Shape;4703;p3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04" name="Google Shape;4704;p33"/>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05" name="Google Shape;4705;p3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06" name="Google Shape;4706;p3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07" name="Google Shape;4707;p3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08" name="Google Shape;4708;p33"/>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09" name="Google Shape;4709;p3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10" name="Google Shape;4710;p33"/>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11" name="Google Shape;4711;p33"/>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12" name="Google Shape;4712;p3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13" name="Google Shape;4713;p3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14" name="Google Shape;4714;p3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15" name="Google Shape;4715;p3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16" name="Google Shape;4716;p3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17" name="Google Shape;4717;p33"/>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18" name="Google Shape;4718;p33"/>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19" name="Google Shape;4719;p3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0" name="Google Shape;4720;p3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1" name="Google Shape;4721;p3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2" name="Google Shape;4722;p33"/>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3" name="Google Shape;4723;p33"/>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4" name="Google Shape;4724;p33"/>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5" name="Google Shape;4725;p3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6" name="Google Shape;4726;p3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7" name="Google Shape;4727;p33"/>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8" name="Google Shape;4728;p3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9" name="Google Shape;4729;p3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30" name="Google Shape;4730;p3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31" name="Google Shape;4731;p33"/>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32" name="Google Shape;4732;p33"/>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33" name="Google Shape;4733;p3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34" name="Google Shape;4734;p3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35" name="Google Shape;4735;p3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36" name="Google Shape;4736;p3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37" name="Google Shape;4737;p3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38" name="Google Shape;4738;p3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39" name="Google Shape;4739;p33"/>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40" name="Google Shape;4740;p33"/>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41" name="Google Shape;4741;p33"/>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42" name="Google Shape;4742;p3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43" name="Google Shape;4743;p3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44" name="Google Shape;4744;p33"/>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45" name="Google Shape;4745;p3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46" name="Google Shape;4746;p33"/>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47" name="Google Shape;4747;p33"/>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48" name="Google Shape;4748;p33"/>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49" name="Google Shape;4749;p33"/>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50" name="Google Shape;4750;p33"/>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51" name="Google Shape;4751;p3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52" name="Google Shape;4752;p33"/>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53" name="Google Shape;4753;p3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54" name="Google Shape;4754;p3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55" name="Google Shape;4755;p3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56" name="Google Shape;4756;p3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57" name="Google Shape;4757;p33"/>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58" name="Google Shape;4758;p33"/>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59" name="Google Shape;4759;p33"/>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0" name="Google Shape;4760;p33"/>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1" name="Google Shape;4761;p33"/>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2" name="Google Shape;4762;p33"/>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3" name="Google Shape;4763;p33"/>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4" name="Google Shape;4764;p3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5" name="Google Shape;4765;p33"/>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6" name="Google Shape;4766;p3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7" name="Google Shape;4767;p33"/>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8" name="Google Shape;4768;p33"/>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9" name="Google Shape;4769;p33"/>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70" name="Google Shape;4770;p33"/>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71" name="Google Shape;4771;p33"/>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72" name="Google Shape;4772;p33"/>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73" name="Google Shape;4773;p33"/>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74" name="Google Shape;4774;p33"/>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75" name="Google Shape;4775;p3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76" name="Google Shape;4776;p33"/>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77" name="Google Shape;4777;p33"/>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78" name="Google Shape;4778;p3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79" name="Google Shape;4779;p3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80" name="Google Shape;4780;p3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81" name="Google Shape;4781;p33"/>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82" name="Google Shape;4782;p3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83" name="Google Shape;4783;p33"/>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84" name="Google Shape;4784;p33"/>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85" name="Google Shape;4785;p33"/>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86" name="Google Shape;4786;p33"/>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87" name="Google Shape;4787;p33"/>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88" name="Google Shape;4788;p33"/>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89" name="Google Shape;4789;p33"/>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90" name="Google Shape;4790;p33"/>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91" name="Google Shape;4791;p33"/>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92" name="Google Shape;4792;p3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93" name="Google Shape;4793;p33"/>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94" name="Google Shape;4794;p33"/>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95" name="Google Shape;4795;p33"/>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96" name="Google Shape;4796;p3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97" name="Google Shape;4797;p33"/>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98" name="Google Shape;4798;p3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99" name="Google Shape;4799;p3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0" name="Google Shape;4800;p33"/>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1" name="Google Shape;4801;p33"/>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2" name="Google Shape;4802;p3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3" name="Google Shape;4803;p3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4" name="Google Shape;4804;p3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5" name="Google Shape;4805;p33"/>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6" name="Google Shape;4806;p3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7" name="Google Shape;4807;p33"/>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8" name="Google Shape;4808;p33"/>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9" name="Google Shape;4809;p33"/>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0" name="Google Shape;4810;p3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1" name="Google Shape;4811;p33"/>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2" name="Google Shape;4812;p33"/>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3" name="Google Shape;4813;p33"/>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4" name="Google Shape;4814;p3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5" name="Google Shape;4815;p3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6" name="Google Shape;4816;p33"/>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7" name="Google Shape;4817;p33"/>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8" name="Google Shape;4818;p33"/>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9" name="Google Shape;4819;p3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0" name="Google Shape;4820;p33"/>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1" name="Google Shape;4821;p3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2" name="Google Shape;4822;p33"/>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3" name="Google Shape;4823;p3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4" name="Google Shape;4824;p3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5" name="Google Shape;4825;p3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6" name="Google Shape;4826;p3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7" name="Google Shape;4827;p33"/>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8" name="Google Shape;4828;p33"/>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9" name="Google Shape;4829;p33"/>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30" name="Google Shape;4830;p33"/>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31" name="Google Shape;4831;p33"/>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32" name="Google Shape;4832;p3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33" name="Google Shape;4833;p33"/>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34" name="Google Shape;4834;p33"/>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35" name="Google Shape;4835;p33"/>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36" name="Google Shape;4836;p33"/>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37" name="Google Shape;4837;p33"/>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38" name="Google Shape;4838;p33"/>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39" name="Google Shape;4839;p33"/>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40" name="Google Shape;4840;p33"/>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41" name="Google Shape;4841;p33"/>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42" name="Google Shape;4842;p33"/>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43" name="Google Shape;4843;p33"/>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44" name="Google Shape;4844;p33"/>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45" name="Google Shape;4845;p33"/>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46" name="Google Shape;4846;p3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47" name="Google Shape;4847;p3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48" name="Google Shape;4848;p3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49" name="Google Shape;4849;p33"/>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0" name="Google Shape;4850;p33"/>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1" name="Google Shape;4851;p33"/>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2" name="Google Shape;4852;p3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3" name="Google Shape;4853;p3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4" name="Google Shape;4854;p3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5" name="Google Shape;4855;p33"/>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6" name="Google Shape;4856;p3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7" name="Google Shape;4857;p3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8" name="Google Shape;4858;p33"/>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9" name="Google Shape;4859;p33"/>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0" name="Google Shape;4860;p3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1" name="Google Shape;4861;p3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2" name="Google Shape;4862;p3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3" name="Google Shape;4863;p33"/>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4" name="Google Shape;4864;p3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5" name="Google Shape;4865;p33"/>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6" name="Google Shape;4866;p33"/>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7" name="Google Shape;4867;p33"/>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8" name="Google Shape;4868;p33"/>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9" name="Google Shape;4869;p33"/>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0" name="Google Shape;4870;p33"/>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1" name="Google Shape;4871;p33"/>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2" name="Google Shape;4872;p33"/>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3" name="Google Shape;4873;p3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4" name="Google Shape;4874;p3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5" name="Google Shape;4875;p3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6" name="Google Shape;4876;p3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7" name="Google Shape;4877;p3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8" name="Google Shape;4878;p33"/>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9" name="Google Shape;4879;p3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0" name="Google Shape;4880;p3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1" name="Google Shape;4881;p3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2" name="Google Shape;4882;p3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3" name="Google Shape;4883;p3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4" name="Google Shape;4884;p3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5" name="Google Shape;4885;p3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6" name="Google Shape;4886;p3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7" name="Google Shape;4887;p3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8" name="Google Shape;4888;p33"/>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9" name="Google Shape;4889;p3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0" name="Google Shape;4890;p33"/>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1" name="Google Shape;4891;p33"/>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2" name="Google Shape;4892;p33"/>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3" name="Google Shape;4893;p33"/>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4" name="Google Shape;4894;p3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5" name="Google Shape;4895;p33"/>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6" name="Google Shape;4896;p33"/>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7" name="Google Shape;4897;p33"/>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8" name="Google Shape;4898;p33"/>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9" name="Google Shape;4899;p33"/>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0" name="Google Shape;4900;p33"/>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1" name="Google Shape;4901;p33"/>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2" name="Google Shape;4902;p3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3" name="Google Shape;4903;p3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4" name="Google Shape;4904;p33"/>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5" name="Google Shape;4905;p33"/>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6" name="Google Shape;4906;p33"/>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7" name="Google Shape;4907;p33"/>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8" name="Google Shape;4908;p33"/>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9" name="Google Shape;4909;p33"/>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0" name="Google Shape;4910;p33"/>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1" name="Google Shape;4911;p33"/>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2" name="Google Shape;4912;p33"/>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3" name="Google Shape;4913;p33"/>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4" name="Google Shape;4914;p33"/>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5" name="Google Shape;4915;p33"/>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6" name="Google Shape;4916;p33"/>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7" name="Google Shape;4917;p33"/>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8" name="Google Shape;4918;p33"/>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9" name="Google Shape;4919;p3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0" name="Google Shape;4920;p3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1" name="Google Shape;4921;p3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2" name="Google Shape;4922;p3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3" name="Google Shape;4923;p33"/>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4" name="Google Shape;4924;p33"/>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5" name="Google Shape;4925;p33"/>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6" name="Google Shape;4926;p3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7" name="Google Shape;4927;p33"/>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8" name="Google Shape;4928;p3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9" name="Google Shape;4929;p33"/>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0" name="Google Shape;4930;p33"/>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1" name="Google Shape;4931;p33"/>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2" name="Google Shape;4932;p33"/>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3" name="Google Shape;4933;p33"/>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4" name="Google Shape;4934;p33"/>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5" name="Google Shape;4935;p33"/>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6" name="Google Shape;4936;p3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7" name="Google Shape;4937;p33"/>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8" name="Google Shape;4938;p33"/>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9" name="Google Shape;4939;p33"/>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0" name="Google Shape;4940;p33"/>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1" name="Google Shape;4941;p3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2" name="Google Shape;4942;p33"/>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3" name="Google Shape;4943;p33"/>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4" name="Google Shape;4944;p33"/>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5" name="Google Shape;4945;p3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6" name="Google Shape;4946;p33"/>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7" name="Google Shape;4947;p3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8" name="Google Shape;4948;p3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9" name="Google Shape;4949;p3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0" name="Google Shape;4950;p3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1" name="Google Shape;4951;p33"/>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2" name="Google Shape;4952;p33"/>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3" name="Google Shape;4953;p33"/>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4" name="Google Shape;4954;p3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5" name="Google Shape;4955;p33"/>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6" name="Google Shape;4956;p33"/>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7" name="Google Shape;4957;p33"/>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8" name="Google Shape;4958;p33"/>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9" name="Google Shape;4959;p33"/>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0" name="Google Shape;4960;p3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1" name="Google Shape;4961;p33"/>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2" name="Google Shape;4962;p33"/>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3" name="Google Shape;4963;p33"/>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4" name="Google Shape;4964;p33"/>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5" name="Google Shape;4965;p33"/>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6" name="Google Shape;4966;p33"/>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7" name="Google Shape;4967;p33"/>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8" name="Google Shape;4968;p3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9" name="Google Shape;4969;p33"/>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0" name="Google Shape;4970;p3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1" name="Google Shape;4971;p3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2" name="Google Shape;4972;p3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3" name="Google Shape;4973;p3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4" name="Google Shape;4974;p3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5" name="Google Shape;4975;p3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6" name="Google Shape;4976;p3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7" name="Google Shape;4977;p3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8" name="Google Shape;4978;p33"/>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9" name="Google Shape;4979;p3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0" name="Google Shape;4980;p3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1" name="Google Shape;4981;p3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2" name="Google Shape;4982;p3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3" name="Google Shape;4983;p3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4" name="Google Shape;4984;p33"/>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5" name="Google Shape;4985;p33"/>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6" name="Google Shape;4986;p33"/>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7" name="Google Shape;4987;p3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8" name="Google Shape;4988;p33"/>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9" name="Google Shape;4989;p33"/>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0" name="Google Shape;4990;p33"/>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1" name="Google Shape;4991;p3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2" name="Google Shape;4992;p3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3" name="Google Shape;4993;p3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4" name="Google Shape;4994;p3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5" name="Google Shape;4995;p33"/>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6" name="Google Shape;4996;p3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7" name="Google Shape;4997;p3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8" name="Google Shape;4998;p3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9" name="Google Shape;4999;p3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0" name="Google Shape;5000;p3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1" name="Google Shape;5001;p33"/>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2" name="Google Shape;5002;p3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3" name="Google Shape;5003;p33"/>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4" name="Google Shape;5004;p33"/>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5" name="Google Shape;5005;p33"/>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6" name="Google Shape;5006;p33"/>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7" name="Google Shape;5007;p33"/>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8" name="Google Shape;5008;p33"/>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9" name="Google Shape;5009;p3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0" name="Google Shape;5010;p3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1" name="Google Shape;5011;p3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2" name="Google Shape;5012;p3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3" name="Google Shape;5013;p3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4" name="Google Shape;5014;p33"/>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5" name="Google Shape;5015;p3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6" name="Google Shape;5016;p33"/>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7" name="Google Shape;5017;p33"/>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8" name="Google Shape;5018;p3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9" name="Google Shape;5019;p33"/>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0" name="Google Shape;5020;p3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1" name="Google Shape;5021;p3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2" name="Google Shape;5022;p3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3" name="Google Shape;5023;p33"/>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4" name="Google Shape;5024;p33"/>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5" name="Google Shape;5025;p33"/>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6" name="Google Shape;5026;p33"/>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7" name="Google Shape;5027;p33"/>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8" name="Google Shape;5028;p3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9" name="Google Shape;5029;p3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0" name="Google Shape;5030;p3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1" name="Google Shape;5031;p33"/>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2" name="Google Shape;5032;p33"/>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3" name="Google Shape;5033;p33"/>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4" name="Google Shape;5034;p33"/>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5" name="Google Shape;5035;p3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6" name="Google Shape;5036;p3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7" name="Google Shape;5037;p33"/>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8" name="Google Shape;5038;p33"/>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9" name="Google Shape;5039;p33"/>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0" name="Google Shape;5040;p33"/>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1" name="Google Shape;5041;p3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2" name="Google Shape;5042;p33"/>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3" name="Google Shape;5043;p3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4" name="Google Shape;5044;p33"/>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5" name="Google Shape;5045;p33"/>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6" name="Google Shape;5046;p33"/>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7" name="Google Shape;5047;p3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8" name="Google Shape;5048;p3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9" name="Google Shape;5049;p3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0" name="Google Shape;5050;p3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1" name="Google Shape;5051;p3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2" name="Google Shape;5052;p33"/>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3" name="Google Shape;5053;p3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4" name="Google Shape;5054;p33"/>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5" name="Google Shape;5055;p3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6" name="Google Shape;5056;p3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7" name="Google Shape;5057;p3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8" name="Google Shape;5058;p3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9" name="Google Shape;5059;p3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0" name="Google Shape;5060;p3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1" name="Google Shape;5061;p33"/>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2" name="Google Shape;5062;p3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3" name="Google Shape;5063;p3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4" name="Google Shape;5064;p33"/>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5" name="Google Shape;5065;p33"/>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6" name="Google Shape;5066;p33"/>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7" name="Google Shape;5067;p33"/>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8" name="Google Shape;5068;p3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9" name="Google Shape;5069;p33"/>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0" name="Google Shape;5070;p33"/>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1" name="Google Shape;5071;p33"/>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2" name="Google Shape;5072;p3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3" name="Google Shape;5073;p33"/>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4" name="Google Shape;5074;p33"/>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5" name="Google Shape;5075;p33"/>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6" name="Google Shape;5076;p33"/>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7" name="Google Shape;5077;p3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8" name="Google Shape;5078;p33"/>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9" name="Google Shape;5079;p33"/>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0" name="Google Shape;5080;p33"/>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1" name="Google Shape;5081;p33"/>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2" name="Google Shape;5082;p33"/>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3" name="Google Shape;5083;p33"/>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4" name="Google Shape;5084;p33"/>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5" name="Google Shape;5085;p3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6" name="Google Shape;5086;p3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7" name="Google Shape;5087;p3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8" name="Google Shape;5088;p33"/>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9" name="Google Shape;5089;p3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0" name="Google Shape;5090;p33"/>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1" name="Google Shape;5091;p33"/>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2" name="Google Shape;5092;p33"/>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3" name="Google Shape;5093;p33"/>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4" name="Google Shape;5094;p3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5" name="Google Shape;5095;p33"/>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6" name="Google Shape;5096;p33"/>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7" name="Google Shape;5097;p33"/>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8" name="Google Shape;5098;p3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9" name="Google Shape;5099;p3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0" name="Google Shape;5100;p33"/>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1" name="Google Shape;5101;p3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2" name="Google Shape;5102;p3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3" name="Google Shape;5103;p3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4" name="Google Shape;5104;p3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5" name="Google Shape;5105;p3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6" name="Google Shape;5106;p3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7" name="Google Shape;5107;p3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8" name="Google Shape;5108;p3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9" name="Google Shape;5109;p3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0" name="Google Shape;5110;p3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1" name="Google Shape;5111;p3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2" name="Google Shape;5112;p3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3" name="Google Shape;5113;p3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4" name="Google Shape;5114;p3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5" name="Google Shape;5115;p3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6" name="Google Shape;5116;p3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7" name="Google Shape;5117;p33"/>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8" name="Google Shape;5118;p33"/>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9" name="Google Shape;5119;p3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0" name="Google Shape;5120;p3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1" name="Google Shape;5121;p3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2" name="Google Shape;5122;p33"/>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3" name="Google Shape;5123;p3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4" name="Google Shape;5124;p3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5" name="Google Shape;5125;p3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6" name="Google Shape;5126;p3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7" name="Google Shape;5127;p3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8" name="Google Shape;5128;p33"/>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9" name="Google Shape;5129;p3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0" name="Google Shape;5130;p3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1" name="Google Shape;5131;p3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2" name="Google Shape;5132;p3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3" name="Google Shape;5133;p3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4" name="Google Shape;5134;p3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5" name="Google Shape;5135;p3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6" name="Google Shape;5136;p33"/>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7" name="Google Shape;5137;p33"/>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8" name="Google Shape;5138;p33"/>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9" name="Google Shape;5139;p33"/>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40" name="Google Shape;5140;p33"/>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41" name="Google Shape;5141;p3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42" name="Google Shape;5142;p33"/>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43" name="Google Shape;5143;p33"/>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44" name="Google Shape;5144;p33"/>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45" name="Google Shape;5145;p3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46" name="Google Shape;5146;p33"/>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47" name="Google Shape;5147;p33"/>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48" name="Google Shape;5148;p3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49" name="Google Shape;5149;p3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50" name="Google Shape;5150;p33"/>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51" name="Google Shape;5151;p33"/>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52" name="Google Shape;5152;p3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53" name="Google Shape;5153;p3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54" name="Google Shape;5154;p3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55" name="Google Shape;5155;p3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56" name="Google Shape;5156;p3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57" name="Google Shape;5157;p3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58" name="Google Shape;5158;p3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59" name="Google Shape;5159;p3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0" name="Google Shape;5160;p33"/>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1" name="Google Shape;5161;p33"/>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2" name="Google Shape;5162;p3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3" name="Google Shape;5163;p3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4" name="Google Shape;5164;p3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5" name="Google Shape;5165;p3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6" name="Google Shape;5166;p3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7" name="Google Shape;5167;p3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8" name="Google Shape;5168;p3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9" name="Google Shape;5169;p3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0" name="Google Shape;5170;p3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1" name="Google Shape;5171;p3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2" name="Google Shape;5172;p3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3" name="Google Shape;5173;p3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4" name="Google Shape;5174;p33"/>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5" name="Google Shape;5175;p3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6" name="Google Shape;5176;p33"/>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7" name="Google Shape;5177;p33"/>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8" name="Google Shape;5178;p3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9" name="Google Shape;5179;p3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0" name="Google Shape;5180;p3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1" name="Google Shape;5181;p33"/>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2" name="Google Shape;5182;p3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3" name="Google Shape;5183;p3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4" name="Google Shape;5184;p3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5" name="Google Shape;5185;p33"/>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6" name="Google Shape;5186;p33"/>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7" name="Google Shape;5187;p33"/>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8" name="Google Shape;5188;p33"/>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9" name="Google Shape;5189;p3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0" name="Google Shape;5190;p33"/>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1" name="Google Shape;5191;p3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2" name="Google Shape;5192;p33"/>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3" name="Google Shape;5193;p33"/>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4" name="Google Shape;5194;p3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5" name="Google Shape;5195;p33"/>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6" name="Google Shape;5196;p33"/>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7" name="Google Shape;5197;p33"/>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8" name="Google Shape;5198;p33"/>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9" name="Google Shape;5199;p33"/>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0" name="Google Shape;5200;p33"/>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1" name="Google Shape;5201;p33"/>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2" name="Google Shape;5202;p3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3" name="Google Shape;5203;p33"/>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4" name="Google Shape;5204;p33"/>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5" name="Google Shape;5205;p33"/>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6" name="Google Shape;5206;p33"/>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7" name="Google Shape;5207;p3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8" name="Google Shape;5208;p3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9" name="Google Shape;5209;p3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10" name="Google Shape;5210;p33"/>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11" name="Google Shape;5211;p33"/>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12" name="Google Shape;5212;p3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13" name="Google Shape;5213;p3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14" name="Google Shape;5214;p33"/>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15" name="Google Shape;5215;p33"/>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16" name="Google Shape;5216;p33"/>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17" name="Google Shape;5217;p33"/>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18" name="Google Shape;5218;p3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19" name="Google Shape;5219;p3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0" name="Google Shape;5220;p33"/>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1" name="Google Shape;5221;p3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2" name="Google Shape;5222;p3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3" name="Google Shape;5223;p3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4" name="Google Shape;5224;p33"/>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5" name="Google Shape;5225;p3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6" name="Google Shape;5226;p33"/>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7" name="Google Shape;5227;p3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8" name="Google Shape;5228;p3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9" name="Google Shape;5229;p33"/>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0" name="Google Shape;5230;p3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1" name="Google Shape;5231;p3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2" name="Google Shape;5232;p3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3" name="Google Shape;5233;p3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4" name="Google Shape;5234;p3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5" name="Google Shape;5235;p3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6" name="Google Shape;5236;p33"/>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7" name="Google Shape;5237;p3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8" name="Google Shape;5238;p3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9" name="Google Shape;5239;p3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0" name="Google Shape;5240;p3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1" name="Google Shape;5241;p33"/>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2" name="Google Shape;5242;p33"/>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3" name="Google Shape;5243;p33"/>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4" name="Google Shape;5244;p33"/>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5" name="Google Shape;5245;p33"/>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6" name="Google Shape;5246;p33"/>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7" name="Google Shape;5247;p3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8" name="Google Shape;5248;p33"/>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9" name="Google Shape;5249;p33"/>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0" name="Google Shape;5250;p33"/>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1" name="Google Shape;5251;p33"/>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2" name="Google Shape;5252;p33"/>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3" name="Google Shape;5253;p33"/>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4" name="Google Shape;5254;p33"/>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5" name="Google Shape;5255;p33"/>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6" name="Google Shape;5256;p3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7" name="Google Shape;5257;p3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8" name="Google Shape;5258;p33"/>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9" name="Google Shape;5259;p33"/>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0" name="Google Shape;5260;p3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1" name="Google Shape;5261;p33"/>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2" name="Google Shape;5262;p33"/>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3" name="Google Shape;5263;p3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4" name="Google Shape;5264;p3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5" name="Google Shape;5265;p3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6" name="Google Shape;5266;p3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7" name="Google Shape;5267;p33"/>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8" name="Google Shape;5268;p33"/>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9" name="Google Shape;5269;p33"/>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0" name="Google Shape;5270;p33"/>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1" name="Google Shape;5271;p33"/>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2" name="Google Shape;5272;p33"/>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3" name="Google Shape;5273;p33"/>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4" name="Google Shape;5274;p33"/>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5" name="Google Shape;5275;p33"/>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6" name="Google Shape;5276;p33"/>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7" name="Google Shape;5277;p33"/>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8" name="Google Shape;5278;p3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9" name="Google Shape;5279;p33"/>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0" name="Google Shape;5280;p33"/>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1" name="Google Shape;5281;p3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2" name="Google Shape;5282;p33"/>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3" name="Google Shape;5283;p33"/>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4" name="Google Shape;5284;p3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5" name="Google Shape;5285;p3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6" name="Google Shape;5286;p3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7" name="Google Shape;5287;p33"/>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8" name="Google Shape;5288;p3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9" name="Google Shape;5289;p33"/>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0" name="Google Shape;5290;p3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1" name="Google Shape;5291;p33"/>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2" name="Google Shape;5292;p3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3" name="Google Shape;5293;p33"/>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4" name="Google Shape;5294;p33"/>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5" name="Google Shape;5295;p33"/>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6" name="Google Shape;5296;p33"/>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7" name="Google Shape;5297;p3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8" name="Google Shape;5298;p3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9" name="Google Shape;5299;p3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0" name="Google Shape;5300;p33"/>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1" name="Google Shape;5301;p33"/>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2" name="Google Shape;5302;p33"/>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3" name="Google Shape;5303;p33"/>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4" name="Google Shape;5304;p33"/>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5" name="Google Shape;5305;p33"/>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6" name="Google Shape;5306;p33"/>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7" name="Google Shape;5307;p33"/>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8" name="Google Shape;5308;p3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9" name="Google Shape;5309;p33"/>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0" name="Google Shape;5310;p33"/>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1" name="Google Shape;5311;p33"/>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2" name="Google Shape;5312;p33"/>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3" name="Google Shape;5313;p3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4" name="Google Shape;5314;p3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5" name="Google Shape;5315;p33"/>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6" name="Google Shape;5316;p33"/>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7" name="Google Shape;5317;p3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8" name="Google Shape;5318;p33"/>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9" name="Google Shape;5319;p33"/>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20" name="Google Shape;5320;p33"/>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21" name="Google Shape;5321;p33"/>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22" name="Google Shape;5322;p33"/>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23" name="Google Shape;5323;p33"/>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24" name="Google Shape;5324;p33"/>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25" name="Google Shape;5325;p33"/>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26" name="Google Shape;5326;p33"/>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27" name="Google Shape;5327;p33"/>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28" name="Google Shape;5328;p33"/>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29" name="Google Shape;5329;p33"/>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0" name="Google Shape;5330;p3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1" name="Google Shape;5331;p33"/>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2" name="Google Shape;5332;p33"/>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3" name="Google Shape;5333;p33"/>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4" name="Google Shape;5334;p33"/>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5" name="Google Shape;5335;p33"/>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6" name="Google Shape;5336;p33"/>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7" name="Google Shape;5337;p33"/>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8" name="Google Shape;5338;p33"/>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9" name="Google Shape;5339;p33"/>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0" name="Google Shape;5340;p3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1" name="Google Shape;5341;p3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2" name="Google Shape;5342;p3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3" name="Google Shape;5343;p3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4" name="Google Shape;5344;p3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5" name="Google Shape;5345;p3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6" name="Google Shape;5346;p3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7" name="Google Shape;5347;p33"/>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8" name="Google Shape;5348;p33"/>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9" name="Google Shape;5349;p3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0" name="Google Shape;5350;p33"/>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1" name="Google Shape;5351;p33"/>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2" name="Google Shape;5352;p33"/>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3" name="Google Shape;5353;p33"/>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4" name="Google Shape;5354;p3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5" name="Google Shape;5355;p33"/>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6" name="Google Shape;5356;p33"/>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7" name="Google Shape;5357;p33"/>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8" name="Google Shape;5358;p33"/>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9" name="Google Shape;5359;p33"/>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0" name="Google Shape;5360;p33"/>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1" name="Google Shape;5361;p33"/>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2" name="Google Shape;5362;p33"/>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3" name="Google Shape;5363;p33"/>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4" name="Google Shape;5364;p3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5" name="Google Shape;5365;p3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6" name="Google Shape;5366;p33"/>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7" name="Google Shape;5367;p33"/>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8" name="Google Shape;5368;p33"/>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9" name="Google Shape;5369;p3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0" name="Google Shape;5370;p33"/>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1" name="Google Shape;5371;p33"/>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2" name="Google Shape;5372;p33"/>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3" name="Google Shape;5373;p3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4" name="Google Shape;5374;p33"/>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5" name="Google Shape;5375;p33"/>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6" name="Google Shape;5376;p3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7" name="Google Shape;5377;p3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8" name="Google Shape;5378;p3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9" name="Google Shape;5379;p33"/>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0" name="Google Shape;5380;p33"/>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1" name="Google Shape;5381;p3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2" name="Google Shape;5382;p33"/>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3" name="Google Shape;5383;p33"/>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4" name="Google Shape;5384;p33"/>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5" name="Google Shape;5385;p33"/>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6" name="Google Shape;5386;p33"/>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7" name="Google Shape;5387;p3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8" name="Google Shape;5388;p3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9" name="Google Shape;5389;p3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90" name="Google Shape;5390;p3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91" name="Google Shape;5391;p3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92" name="Google Shape;5392;p3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93" name="Google Shape;5393;p3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94" name="Google Shape;5394;p3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95" name="Google Shape;5395;p3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96" name="Google Shape;5396;p3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97" name="Google Shape;5397;p3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98" name="Google Shape;5398;p3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99" name="Google Shape;5399;p3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00" name="Google Shape;5400;p3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01" name="Google Shape;5401;p3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02" name="Google Shape;5402;p3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03" name="Google Shape;5403;p3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04" name="Google Shape;5404;p3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05" name="Google Shape;5405;p3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06" name="Google Shape;5406;p3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07" name="Google Shape;5407;p3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08" name="Google Shape;5408;p3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09" name="Google Shape;5409;p3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0" name="Google Shape;5410;p3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1" name="Google Shape;5411;p3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2" name="Google Shape;5412;p3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3" name="Google Shape;5413;p3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4" name="Google Shape;5414;p3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5" name="Google Shape;5415;p3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6" name="Google Shape;5416;p3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7" name="Google Shape;5417;p3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8" name="Google Shape;5418;p3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9" name="Google Shape;5419;p3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0" name="Google Shape;5420;p3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1" name="Google Shape;5421;p3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2" name="Google Shape;5422;p3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3" name="Google Shape;5423;p3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4" name="Google Shape;5424;p3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5" name="Google Shape;5425;p3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6" name="Google Shape;5426;p3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7" name="Google Shape;5427;p3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8" name="Google Shape;5428;p3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9" name="Google Shape;5429;p3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0" name="Google Shape;5430;p3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1" name="Google Shape;5431;p3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2" name="Google Shape;5432;p3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3" name="Google Shape;5433;p3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4" name="Google Shape;5434;p3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5" name="Google Shape;5435;p33"/>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6" name="Google Shape;5436;p33"/>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7" name="Google Shape;5437;p3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8" name="Google Shape;5438;p33"/>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9" name="Google Shape;5439;p33"/>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40" name="Google Shape;5440;p3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41" name="Google Shape;5441;p33"/>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42" name="Google Shape;5442;p33"/>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43" name="Google Shape;5443;p33"/>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44" name="Google Shape;5444;p33"/>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45" name="Google Shape;5445;p33"/>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46" name="Google Shape;5446;p33"/>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47" name="Google Shape;5447;p33"/>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48" name="Google Shape;5448;p33"/>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49" name="Google Shape;5449;p33"/>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50" name="Google Shape;5450;p33"/>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51" name="Google Shape;5451;p33"/>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52" name="Google Shape;5452;p33"/>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53" name="Google Shape;5453;p33"/>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54" name="Google Shape;5454;p33"/>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55" name="Google Shape;5455;p33"/>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56" name="Google Shape;5456;p33"/>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57" name="Google Shape;5457;p33"/>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58" name="Google Shape;5458;p33"/>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59" name="Google Shape;5459;p3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0" name="Google Shape;5460;p33"/>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1" name="Google Shape;5461;p3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2" name="Google Shape;5462;p33"/>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3" name="Google Shape;5463;p3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4" name="Google Shape;5464;p3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5" name="Google Shape;5465;p33"/>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6" name="Google Shape;5466;p33"/>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7" name="Google Shape;5467;p33"/>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8" name="Google Shape;5468;p33"/>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9" name="Google Shape;5469;p33"/>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0" name="Google Shape;5470;p33"/>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1" name="Google Shape;5471;p3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2" name="Google Shape;5472;p3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3" name="Google Shape;5473;p33"/>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4" name="Google Shape;5474;p33"/>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5" name="Google Shape;5475;p33"/>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6" name="Google Shape;5476;p3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7" name="Google Shape;5477;p33"/>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8" name="Google Shape;5478;p33"/>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9" name="Google Shape;5479;p33"/>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0" name="Google Shape;5480;p3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1" name="Google Shape;5481;p3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2" name="Google Shape;5482;p33"/>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3" name="Google Shape;5483;p3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4" name="Google Shape;5484;p33"/>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5" name="Google Shape;5485;p3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6" name="Google Shape;5486;p33"/>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7" name="Google Shape;5487;p3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8" name="Google Shape;5488;p3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9" name="Google Shape;5489;p33"/>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0" name="Google Shape;5490;p3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1" name="Google Shape;5491;p3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2" name="Google Shape;5492;p33"/>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3" name="Google Shape;5493;p3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4" name="Google Shape;5494;p33"/>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5" name="Google Shape;5495;p3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6" name="Google Shape;5496;p3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7" name="Google Shape;5497;p33"/>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8" name="Google Shape;5498;p3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9" name="Google Shape;5499;p3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00" name="Google Shape;5500;p33"/>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01" name="Google Shape;5501;p3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02" name="Google Shape;5502;p3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03" name="Google Shape;5503;p33"/>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04" name="Google Shape;5504;p3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05" name="Google Shape;5505;p3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06" name="Google Shape;5506;p33"/>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07" name="Google Shape;5507;p3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08" name="Google Shape;5508;p33"/>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09" name="Google Shape;5509;p33"/>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10" name="Google Shape;5510;p33"/>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11" name="Google Shape;5511;p3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12" name="Google Shape;5512;p33"/>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13" name="Google Shape;5513;p33"/>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14" name="Google Shape;5514;p33"/>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15" name="Google Shape;5515;p33"/>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16" name="Google Shape;5516;p3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17" name="Google Shape;5517;p33"/>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18" name="Google Shape;5518;p33"/>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19" name="Google Shape;5519;p33"/>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0" name="Google Shape;5520;p33"/>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1" name="Google Shape;5521;p33"/>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2" name="Google Shape;5522;p33"/>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3" name="Google Shape;5523;p3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4" name="Google Shape;5524;p3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5" name="Google Shape;5525;p33"/>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6" name="Google Shape;5526;p33"/>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7" name="Google Shape;5527;p3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8" name="Google Shape;5528;p33"/>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9" name="Google Shape;5529;p3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30" name="Google Shape;5530;p33"/>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31" name="Google Shape;5531;p3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32" name="Google Shape;5532;p33"/>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33" name="Google Shape;5533;p33"/>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34" name="Google Shape;5534;p33"/>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35" name="Google Shape;5535;p3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36" name="Google Shape;5536;p3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37" name="Google Shape;5537;p33"/>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38" name="Google Shape;5538;p33"/>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39" name="Google Shape;5539;p33"/>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0" name="Google Shape;5540;p33"/>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1" name="Google Shape;5541;p33"/>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2" name="Google Shape;5542;p33"/>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3" name="Google Shape;5543;p33"/>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4" name="Google Shape;5544;p33"/>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5" name="Google Shape;5545;p33"/>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6" name="Google Shape;5546;p3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7" name="Google Shape;5547;p33"/>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8" name="Google Shape;5548;p33"/>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9" name="Google Shape;5549;p3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50" name="Google Shape;5550;p3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51" name="Google Shape;5551;p33"/>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52" name="Google Shape;5552;p3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53" name="Google Shape;5553;p33"/>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54" name="Google Shape;5554;p33"/>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55" name="Google Shape;5555;p3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56" name="Google Shape;5556;p3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57" name="Google Shape;5557;p33"/>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58" name="Google Shape;5558;p33"/>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59" name="Google Shape;5559;p3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60" name="Google Shape;5560;p33"/>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61" name="Google Shape;5561;p33"/>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62" name="Google Shape;5562;p33"/>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63" name="Google Shape;5563;p33"/>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64" name="Google Shape;5564;p33"/>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65" name="Google Shape;5565;p33"/>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66" name="Google Shape;5566;p3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67" name="Google Shape;5567;p33"/>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68" name="Google Shape;5568;p33"/>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69" name="Google Shape;5569;p3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0" name="Google Shape;5570;p33"/>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1" name="Google Shape;5571;p33"/>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2" name="Google Shape;5572;p33"/>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3" name="Google Shape;5573;p33"/>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4" name="Google Shape;5574;p33"/>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5" name="Google Shape;5575;p33"/>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6" name="Google Shape;5576;p33"/>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7" name="Google Shape;5577;p33"/>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8" name="Google Shape;5578;p33"/>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9" name="Google Shape;5579;p33"/>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80" name="Google Shape;5580;p3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81" name="Google Shape;5581;p3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82" name="Google Shape;5582;p33"/>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83" name="Google Shape;5583;p3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84" name="Google Shape;5584;p3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85" name="Google Shape;5585;p3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86" name="Google Shape;5586;p3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87" name="Google Shape;5587;p3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88" name="Google Shape;5588;p33"/>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89" name="Google Shape;5589;p3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90" name="Google Shape;5590;p3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91" name="Google Shape;5591;p3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92" name="Google Shape;5592;p3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93" name="Google Shape;5593;p3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94" name="Google Shape;5594;p33"/>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95" name="Google Shape;5595;p3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96" name="Google Shape;5596;p3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97" name="Google Shape;5597;p3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98" name="Google Shape;5598;p3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99" name="Google Shape;5599;p33"/>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00" name="Google Shape;5600;p3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01" name="Google Shape;5601;p33"/>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02" name="Google Shape;5602;p3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03" name="Google Shape;5603;p33"/>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04" name="Google Shape;5604;p3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05" name="Google Shape;5605;p3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06" name="Google Shape;5606;p3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07" name="Google Shape;5607;p33"/>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08" name="Google Shape;5608;p3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09" name="Google Shape;5609;p33"/>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10" name="Google Shape;5610;p33"/>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11" name="Google Shape;5611;p33"/>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12" name="Google Shape;5612;p33"/>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13" name="Google Shape;5613;p33"/>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14" name="Google Shape;5614;p33"/>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15" name="Google Shape;5615;p33"/>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16" name="Google Shape;5616;p33"/>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17" name="Google Shape;5617;p33"/>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18" name="Google Shape;5618;p33"/>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19" name="Google Shape;5619;p33"/>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20" name="Google Shape;5620;p33"/>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21" name="Google Shape;5621;p3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22" name="Google Shape;5622;p33"/>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23" name="Google Shape;5623;p33"/>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24" name="Google Shape;5624;p33"/>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25" name="Google Shape;5625;p33"/>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26" name="Google Shape;5626;p33"/>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27" name="Google Shape;5627;p33"/>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28" name="Google Shape;5628;p33"/>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29" name="Google Shape;5629;p33"/>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30" name="Google Shape;5630;p3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31" name="Google Shape;5631;p33"/>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32" name="Google Shape;5632;p33"/>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33" name="Google Shape;5633;p33"/>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34" name="Google Shape;5634;p3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35" name="Google Shape;5635;p3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36" name="Google Shape;5636;p3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37" name="Google Shape;5637;p3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38" name="Google Shape;5638;p3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39" name="Google Shape;5639;p3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40" name="Google Shape;5640;p3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41" name="Google Shape;5641;p3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42" name="Google Shape;5642;p3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43" name="Google Shape;5643;p3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44" name="Google Shape;5644;p3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45" name="Google Shape;5645;p3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46" name="Google Shape;5646;p3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47" name="Google Shape;5647;p3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48" name="Google Shape;5648;p3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49" name="Google Shape;5649;p3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50" name="Google Shape;5650;p3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51" name="Google Shape;5651;p3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52" name="Google Shape;5652;p3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53" name="Google Shape;5653;p3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54" name="Google Shape;5654;p3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55" name="Google Shape;5655;p33"/>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56" name="Google Shape;5656;p3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57" name="Google Shape;5657;p3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58" name="Google Shape;5658;p3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59" name="Google Shape;5659;p33"/>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60" name="Google Shape;5660;p33"/>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61" name="Google Shape;5661;p33"/>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62" name="Google Shape;5662;p33"/>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63" name="Google Shape;5663;p33"/>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64" name="Google Shape;5664;p33"/>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65" name="Google Shape;5665;p33"/>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66" name="Google Shape;5666;p33"/>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67" name="Google Shape;5667;p33"/>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68" name="Google Shape;5668;p33"/>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69" name="Google Shape;5669;p33"/>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0" name="Google Shape;5670;p33"/>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1" name="Google Shape;5671;p33"/>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2" name="Google Shape;5672;p33"/>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3" name="Google Shape;5673;p33"/>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4" name="Google Shape;5674;p33"/>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5" name="Google Shape;5675;p33"/>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6" name="Google Shape;5676;p33"/>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7" name="Google Shape;5677;p3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8" name="Google Shape;5678;p3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9" name="Google Shape;5679;p33"/>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80" name="Google Shape;5680;p3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81" name="Google Shape;5681;p33"/>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82" name="Google Shape;5682;p33"/>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83" name="Google Shape;5683;p3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84" name="Google Shape;5684;p3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85" name="Google Shape;5685;p33"/>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86" name="Google Shape;5686;p33"/>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87" name="Google Shape;5687;p33"/>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88" name="Google Shape;5688;p33"/>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89" name="Google Shape;5689;p3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90" name="Google Shape;5690;p33"/>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91" name="Google Shape;5691;p33"/>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92" name="Google Shape;5692;p3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93" name="Google Shape;5693;p33"/>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94" name="Google Shape;5694;p3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95" name="Google Shape;5695;p3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96" name="Google Shape;5696;p33"/>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97" name="Google Shape;5697;p3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98" name="Google Shape;5698;p3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99" name="Google Shape;5699;p3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0" name="Google Shape;5700;p3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1" name="Google Shape;5701;p3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2" name="Google Shape;5702;p33"/>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3" name="Google Shape;5703;p33"/>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4" name="Google Shape;5704;p33"/>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5" name="Google Shape;5705;p33"/>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6" name="Google Shape;5706;p33"/>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7" name="Google Shape;5707;p33"/>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8" name="Google Shape;5708;p33"/>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9" name="Google Shape;5709;p33"/>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0" name="Google Shape;5710;p33"/>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1" name="Google Shape;5711;p33"/>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2" name="Google Shape;5712;p33"/>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3" name="Google Shape;5713;p33"/>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4" name="Google Shape;5714;p33"/>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5" name="Google Shape;5715;p33"/>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6" name="Google Shape;5716;p33"/>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7" name="Google Shape;5717;p33"/>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8" name="Google Shape;5718;p33"/>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9" name="Google Shape;5719;p33"/>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0" name="Google Shape;5720;p33"/>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1" name="Google Shape;5721;p33"/>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2" name="Google Shape;5722;p33"/>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3" name="Google Shape;5723;p33"/>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4" name="Google Shape;5724;p33"/>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5" name="Google Shape;5725;p33"/>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6" name="Google Shape;5726;p33"/>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7" name="Google Shape;5727;p33"/>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8" name="Google Shape;5728;p33"/>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9" name="Google Shape;5729;p33"/>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0" name="Google Shape;5730;p33"/>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1" name="Google Shape;5731;p33"/>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2" name="Google Shape;5732;p3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3" name="Google Shape;5733;p3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4" name="Google Shape;5734;p3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5" name="Google Shape;5735;p3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6" name="Google Shape;5736;p33"/>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7" name="Google Shape;5737;p33"/>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8" name="Google Shape;5738;p3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9" name="Google Shape;5739;p3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40" name="Google Shape;5740;p33"/>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41" name="Google Shape;5741;p33"/>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42" name="Google Shape;5742;p33"/>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43" name="Google Shape;5743;p3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44" name="Google Shape;5744;p33"/>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45" name="Google Shape;5745;p33"/>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46" name="Google Shape;5746;p33"/>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47" name="Google Shape;5747;p33"/>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48" name="Google Shape;5748;p33"/>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49" name="Google Shape;5749;p33"/>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50" name="Google Shape;5750;p33"/>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51" name="Google Shape;5751;p33"/>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52" name="Google Shape;5752;p33"/>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53" name="Google Shape;5753;p3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54" name="Google Shape;5754;p3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55" name="Google Shape;5755;p33"/>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56" name="Google Shape;5756;p33"/>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57" name="Google Shape;5757;p3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58" name="Google Shape;5758;p3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59" name="Google Shape;5759;p33"/>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0" name="Google Shape;5760;p33"/>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1" name="Google Shape;5761;p3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2" name="Google Shape;5762;p33"/>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3" name="Google Shape;5763;p33"/>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4" name="Google Shape;5764;p33"/>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5" name="Google Shape;5765;p33"/>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6" name="Google Shape;5766;p33"/>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7" name="Google Shape;5767;p33"/>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8" name="Google Shape;5768;p33"/>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9" name="Google Shape;5769;p33"/>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0" name="Google Shape;5770;p33"/>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1" name="Google Shape;5771;p33"/>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2" name="Google Shape;5772;p33"/>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3" name="Google Shape;5773;p33"/>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4" name="Google Shape;5774;p33"/>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5" name="Google Shape;5775;p33"/>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6" name="Google Shape;5776;p33"/>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7" name="Google Shape;5777;p33"/>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8" name="Google Shape;5778;p3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9" name="Google Shape;5779;p33"/>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80" name="Google Shape;5780;p33"/>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81" name="Google Shape;5781;p33"/>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82" name="Google Shape;5782;p33"/>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83" name="Google Shape;5783;p33"/>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84" name="Google Shape;5784;p33"/>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85" name="Google Shape;5785;p33"/>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86" name="Google Shape;5786;p33"/>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87" name="Google Shape;5787;p33"/>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88" name="Google Shape;5788;p33"/>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89" name="Google Shape;5789;p33"/>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90" name="Google Shape;5790;p33"/>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91" name="Google Shape;5791;p33"/>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92" name="Google Shape;5792;p33"/>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93" name="Google Shape;5793;p33"/>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94" name="Google Shape;5794;p33"/>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95" name="Google Shape;5795;p3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96" name="Google Shape;5796;p33"/>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97" name="Google Shape;5797;p33"/>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98" name="Google Shape;5798;p33"/>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99" name="Google Shape;5799;p33"/>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00" name="Google Shape;5800;p3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01" name="Google Shape;5801;p3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02" name="Google Shape;5802;p3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03" name="Google Shape;5803;p33"/>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04" name="Google Shape;5804;p3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05" name="Google Shape;5805;p3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06" name="Google Shape;5806;p3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07" name="Google Shape;5807;p33"/>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08" name="Google Shape;5808;p33"/>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09" name="Google Shape;5809;p3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10" name="Google Shape;5810;p3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11" name="Google Shape;5811;p3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12" name="Google Shape;5812;p3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13" name="Google Shape;5813;p3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14" name="Google Shape;5814;p3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15" name="Google Shape;5815;p3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16" name="Google Shape;5816;p33"/>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17" name="Google Shape;5817;p33"/>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18" name="Google Shape;5818;p3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19" name="Google Shape;5819;p33"/>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20" name="Google Shape;5820;p33"/>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21" name="Google Shape;5821;p33"/>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22" name="Google Shape;5822;p33"/>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23" name="Google Shape;5823;p33"/>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24" name="Google Shape;5824;p33"/>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25" name="Google Shape;5825;p33"/>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26" name="Google Shape;5826;p3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27" name="Google Shape;5827;p33"/>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28" name="Google Shape;5828;p33"/>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29" name="Google Shape;5829;p33"/>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30" name="Google Shape;5830;p33"/>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31" name="Google Shape;5831;p33"/>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32" name="Google Shape;5832;p33"/>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33" name="Google Shape;5833;p33"/>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34" name="Google Shape;5834;p3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35" name="Google Shape;5835;p33"/>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36" name="Google Shape;5836;p33"/>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37" name="Google Shape;5837;p3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38" name="Google Shape;5838;p33"/>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39" name="Google Shape;5839;p3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40" name="Google Shape;5840;p33"/>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41" name="Google Shape;5841;p33"/>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42" name="Google Shape;5842;p33"/>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43" name="Google Shape;5843;p33"/>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44" name="Google Shape;5844;p3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45" name="Google Shape;5845;p3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46" name="Google Shape;5846;p3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47" name="Google Shape;5847;p3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48" name="Google Shape;5848;p3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49" name="Google Shape;5849;p3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50" name="Google Shape;5850;p3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51" name="Google Shape;5851;p3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52" name="Google Shape;5852;p3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53" name="Google Shape;5853;p3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54" name="Google Shape;5854;p3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55" name="Google Shape;5855;p3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56" name="Google Shape;5856;p3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57" name="Google Shape;5857;p33"/>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58" name="Google Shape;5858;p33"/>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59" name="Google Shape;5859;p33"/>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60" name="Google Shape;5860;p33"/>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61" name="Google Shape;5861;p3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62" name="Google Shape;5862;p3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63" name="Google Shape;5863;p3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64" name="Google Shape;5864;p33"/>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65" name="Google Shape;5865;p3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66" name="Google Shape;5866;p3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67" name="Google Shape;5867;p33"/>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68" name="Google Shape;5868;p3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69" name="Google Shape;5869;p3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70" name="Google Shape;5870;p3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71" name="Google Shape;5871;p3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72" name="Google Shape;5872;p3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73" name="Google Shape;5873;p3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74" name="Google Shape;5874;p33"/>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75" name="Google Shape;5875;p3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76" name="Google Shape;5876;p3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77" name="Google Shape;5877;p33"/>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78" name="Google Shape;5878;p3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79" name="Google Shape;5879;p33"/>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80" name="Google Shape;5880;p33"/>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81" name="Google Shape;5881;p33"/>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82" name="Google Shape;5882;p3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83" name="Google Shape;5883;p33"/>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84" name="Google Shape;5884;p33"/>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85" name="Google Shape;5885;p33"/>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86" name="Google Shape;5886;p3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87" name="Google Shape;5887;p33"/>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88" name="Google Shape;5888;p33"/>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89" name="Google Shape;5889;p3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90" name="Google Shape;5890;p3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91" name="Google Shape;5891;p33"/>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92" name="Google Shape;5892;p3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93" name="Google Shape;5893;p3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94" name="Google Shape;5894;p33"/>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95" name="Google Shape;5895;p3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96" name="Google Shape;5896;p3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97" name="Google Shape;5897;p3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98" name="Google Shape;5898;p33"/>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99" name="Google Shape;5899;p33"/>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00" name="Google Shape;5900;p3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01" name="Google Shape;5901;p3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02" name="Google Shape;5902;p3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03" name="Google Shape;5903;p3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04" name="Google Shape;5904;p3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05" name="Google Shape;5905;p3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06" name="Google Shape;5906;p33"/>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07" name="Google Shape;5907;p33"/>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08" name="Google Shape;5908;p3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09" name="Google Shape;5909;p33"/>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10" name="Google Shape;5910;p33"/>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11" name="Google Shape;5911;p3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12" name="Google Shape;5912;p33"/>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13" name="Google Shape;5913;p33"/>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14" name="Google Shape;5914;p33"/>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15" name="Google Shape;5915;p33"/>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16" name="Google Shape;5916;p33"/>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17" name="Google Shape;5917;p33"/>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18" name="Google Shape;5918;p33"/>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19" name="Google Shape;5919;p33"/>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20" name="Google Shape;5920;p33"/>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21" name="Google Shape;5921;p33"/>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22" name="Google Shape;5922;p33"/>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23" name="Google Shape;5923;p33"/>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24" name="Google Shape;5924;p33"/>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25" name="Google Shape;5925;p3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26" name="Google Shape;5926;p33"/>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27" name="Google Shape;5927;p3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28" name="Google Shape;5928;p3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29" name="Google Shape;5929;p33"/>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0" name="Google Shape;5930;p33"/>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1" name="Google Shape;5931;p33"/>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2" name="Google Shape;5932;p33"/>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3" name="Google Shape;5933;p33"/>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4" name="Google Shape;5934;p33"/>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5" name="Google Shape;5935;p33"/>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6" name="Google Shape;5936;p33"/>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7" name="Google Shape;5937;p3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8" name="Google Shape;5938;p3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9" name="Google Shape;5939;p3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40" name="Google Shape;5940;p3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41" name="Google Shape;5941;p33"/>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42" name="Google Shape;5942;p33"/>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43" name="Google Shape;5943;p33"/>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44" name="Google Shape;5944;p33"/>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45" name="Google Shape;5945;p3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46" name="Google Shape;5946;p3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47" name="Google Shape;5947;p3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48" name="Google Shape;5948;p3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49" name="Google Shape;5949;p33"/>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50" name="Google Shape;5950;p33"/>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51" name="Google Shape;5951;p33"/>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52" name="Google Shape;5952;p33"/>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53" name="Google Shape;5953;p33"/>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54" name="Google Shape;5954;p33"/>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55" name="Google Shape;5955;p33"/>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56" name="Google Shape;5956;p33"/>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57" name="Google Shape;5957;p33"/>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58" name="Google Shape;5958;p33"/>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59" name="Google Shape;5959;p33"/>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60" name="Google Shape;5960;p33"/>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61" name="Google Shape;5961;p33"/>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62" name="Google Shape;5962;p33"/>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63" name="Google Shape;5963;p33"/>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64" name="Google Shape;5964;p33"/>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65" name="Google Shape;5965;p33"/>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66" name="Google Shape;5966;p3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67" name="Google Shape;5967;p3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68" name="Google Shape;5968;p3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69" name="Google Shape;5969;p3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0" name="Google Shape;5970;p33"/>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1" name="Google Shape;5971;p3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2" name="Google Shape;5972;p3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3" name="Google Shape;5973;p3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4" name="Google Shape;5974;p3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5" name="Google Shape;5975;p33"/>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6" name="Google Shape;5976;p33"/>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7" name="Google Shape;5977;p33"/>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8" name="Google Shape;5978;p3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9" name="Google Shape;5979;p33"/>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0" name="Google Shape;5980;p33"/>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1" name="Google Shape;5981;p3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2" name="Google Shape;5982;p33"/>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3" name="Google Shape;5983;p3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4" name="Google Shape;5984;p3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5" name="Google Shape;5985;p3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6" name="Google Shape;5986;p3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7" name="Google Shape;5987;p3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8" name="Google Shape;5988;p3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9" name="Google Shape;5989;p3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90" name="Google Shape;5990;p3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91" name="Google Shape;5991;p3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92" name="Google Shape;5992;p3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93" name="Google Shape;5993;p3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94" name="Google Shape;5994;p3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95" name="Google Shape;5995;p3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96" name="Google Shape;5996;p33"/>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97" name="Google Shape;5997;p33"/>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98" name="Google Shape;5998;p33"/>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99" name="Google Shape;5999;p33"/>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00" name="Google Shape;6000;p33"/>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01" name="Google Shape;6001;p33"/>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02" name="Google Shape;6002;p33"/>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03" name="Google Shape;6003;p33"/>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04" name="Google Shape;6004;p3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05" name="Google Shape;6005;p33"/>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06" name="Google Shape;6006;p33"/>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07" name="Google Shape;6007;p33"/>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08" name="Google Shape;6008;p3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09" name="Google Shape;6009;p33"/>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0" name="Google Shape;6010;p33"/>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1" name="Google Shape;6011;p3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2" name="Google Shape;6012;p3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3" name="Google Shape;6013;p33"/>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4" name="Google Shape;6014;p33"/>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5" name="Google Shape;6015;p33"/>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6" name="Google Shape;6016;p33"/>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7" name="Google Shape;6017;p3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8" name="Google Shape;6018;p3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9" name="Google Shape;6019;p3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0" name="Google Shape;6020;p3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1" name="Google Shape;6021;p3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2" name="Google Shape;6022;p3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3" name="Google Shape;6023;p3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4" name="Google Shape;6024;p3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5" name="Google Shape;6025;p3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6" name="Google Shape;6026;p3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7" name="Google Shape;6027;p33"/>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8" name="Google Shape;6028;p33"/>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9" name="Google Shape;6029;p33"/>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30" name="Google Shape;6030;p33"/>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31" name="Google Shape;6031;p33"/>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32" name="Google Shape;6032;p33"/>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33" name="Google Shape;6033;p3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34" name="Google Shape;6034;p33"/>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35" name="Google Shape;6035;p3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36" name="Google Shape;6036;p3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37" name="Google Shape;6037;p3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38" name="Google Shape;6038;p3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39" name="Google Shape;6039;p3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40" name="Google Shape;6040;p3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41" name="Google Shape;6041;p33"/>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42" name="Google Shape;6042;p3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43" name="Google Shape;6043;p3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44" name="Google Shape;6044;p3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45" name="Google Shape;6045;p3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46" name="Google Shape;6046;p3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47" name="Google Shape;6047;p3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48" name="Google Shape;6048;p3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49" name="Google Shape;6049;p33"/>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50" name="Google Shape;6050;p3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51" name="Google Shape;6051;p33"/>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52" name="Google Shape;6052;p33"/>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53" name="Google Shape;6053;p33"/>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54" name="Google Shape;6054;p3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55" name="Google Shape;6055;p33"/>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56" name="Google Shape;6056;p3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57" name="Google Shape;6057;p33"/>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58" name="Google Shape;6058;p33"/>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59" name="Google Shape;6059;p33"/>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0" name="Google Shape;6060;p33"/>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1" name="Google Shape;6061;p33"/>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2" name="Google Shape;6062;p3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3" name="Google Shape;6063;p33"/>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4" name="Google Shape;6064;p33"/>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5" name="Google Shape;6065;p33"/>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6" name="Google Shape;6066;p33"/>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7" name="Google Shape;6067;p33"/>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8" name="Google Shape;6068;p33"/>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9" name="Google Shape;6069;p33"/>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70" name="Google Shape;6070;p33"/>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71" name="Google Shape;6071;p33"/>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72" name="Google Shape;6072;p33"/>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73" name="Google Shape;6073;p3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74" name="Google Shape;6074;p33"/>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75" name="Google Shape;6075;p33"/>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76" name="Google Shape;6076;p33"/>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77" name="Google Shape;6077;p33"/>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78" name="Google Shape;6078;p33"/>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79" name="Google Shape;6079;p33"/>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0" name="Google Shape;6080;p3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1" name="Google Shape;6081;p33"/>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2" name="Google Shape;6082;p33"/>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3" name="Google Shape;6083;p33"/>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4" name="Google Shape;6084;p33"/>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5" name="Google Shape;6085;p33"/>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6" name="Google Shape;6086;p33"/>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7" name="Google Shape;6087;p33"/>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8" name="Google Shape;6088;p33"/>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9" name="Google Shape;6089;p33"/>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90" name="Google Shape;6090;p33"/>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91" name="Google Shape;6091;p33"/>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92" name="Google Shape;6092;p33"/>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93" name="Google Shape;6093;p33"/>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94" name="Google Shape;6094;p3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95" name="Google Shape;6095;p33"/>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96" name="Google Shape;6096;p33"/>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97" name="Google Shape;6097;p33"/>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98" name="Google Shape;6098;p33"/>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99" name="Google Shape;6099;p33"/>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00" name="Google Shape;6100;p33"/>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01" name="Google Shape;6101;p33"/>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02" name="Google Shape;6102;p33"/>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03" name="Google Shape;6103;p33"/>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04" name="Google Shape;6104;p33"/>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05" name="Google Shape;6105;p33"/>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06" name="Google Shape;6106;p33"/>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07" name="Google Shape;6107;p33"/>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08" name="Google Shape;6108;p33"/>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09" name="Google Shape;6109;p3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10" name="Google Shape;6110;p3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11" name="Google Shape;6111;p33"/>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12" name="Google Shape;6112;p33"/>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13" name="Google Shape;6113;p33"/>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14" name="Google Shape;6114;p33"/>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15" name="Google Shape;6115;p33"/>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16" name="Google Shape;6116;p33"/>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17" name="Google Shape;6117;p33"/>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18" name="Google Shape;6118;p3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19" name="Google Shape;6119;p3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0" name="Google Shape;6120;p33"/>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1" name="Google Shape;6121;p33"/>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2" name="Google Shape;6122;p33"/>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3" name="Google Shape;6123;p33"/>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4" name="Google Shape;6124;p33"/>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5" name="Google Shape;6125;p33"/>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6" name="Google Shape;6126;p3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7" name="Google Shape;6127;p33"/>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8" name="Google Shape;6128;p3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9" name="Google Shape;6129;p33"/>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30" name="Google Shape;6130;p33"/>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31" name="Google Shape;6131;p33"/>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32" name="Google Shape;6132;p33"/>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33" name="Google Shape;6133;p33"/>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34" name="Google Shape;6134;p33"/>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35" name="Google Shape;6135;p3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36" name="Google Shape;6136;p33"/>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37" name="Google Shape;6137;p33"/>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38" name="Google Shape;6138;p33"/>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39" name="Google Shape;6139;p33"/>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40" name="Google Shape;6140;p33"/>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41" name="Google Shape;6141;p33"/>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42" name="Google Shape;6142;p33"/>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43" name="Google Shape;6143;p3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44" name="Google Shape;6144;p3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45" name="Google Shape;6145;p3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46" name="Google Shape;6146;p3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47" name="Google Shape;6147;p33"/>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48" name="Google Shape;6148;p33"/>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49" name="Google Shape;6149;p3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0" name="Google Shape;6150;p33"/>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1" name="Google Shape;6151;p3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2" name="Google Shape;6152;p3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3" name="Google Shape;6153;p3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4" name="Google Shape;6154;p3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5" name="Google Shape;6155;p3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6" name="Google Shape;6156;p3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7" name="Google Shape;6157;p3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8" name="Google Shape;6158;p3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9" name="Google Shape;6159;p3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0" name="Google Shape;6160;p3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1" name="Google Shape;6161;p3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2" name="Google Shape;6162;p3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3" name="Google Shape;6163;p3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4" name="Google Shape;6164;p3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5" name="Google Shape;6165;p3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6" name="Google Shape;6166;p3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7" name="Google Shape;6167;p3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8" name="Google Shape;6168;p3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9" name="Google Shape;6169;p3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0" name="Google Shape;6170;p3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1" name="Google Shape;6171;p3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2" name="Google Shape;6172;p3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3" name="Google Shape;6173;p3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4" name="Google Shape;6174;p3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5" name="Google Shape;6175;p3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6" name="Google Shape;6176;p3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7" name="Google Shape;6177;p33"/>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8" name="Google Shape;6178;p3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9" name="Google Shape;6179;p3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80" name="Google Shape;6180;p3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81" name="Google Shape;6181;p3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82" name="Google Shape;6182;p33"/>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83" name="Google Shape;6183;p3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84" name="Google Shape;6184;p33"/>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85" name="Google Shape;6185;p3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86" name="Google Shape;6186;p3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87" name="Google Shape;6187;p3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88" name="Google Shape;6188;p33"/>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89" name="Google Shape;6189;p33"/>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90" name="Google Shape;6190;p33"/>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91" name="Google Shape;6191;p33"/>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92" name="Google Shape;6192;p33"/>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93" name="Google Shape;6193;p33"/>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94" name="Google Shape;6194;p33"/>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95" name="Google Shape;6195;p33"/>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96" name="Google Shape;6196;p33"/>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97" name="Google Shape;6197;p3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98" name="Google Shape;6198;p3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99" name="Google Shape;6199;p3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00" name="Google Shape;6200;p3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01" name="Google Shape;6201;p3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02" name="Google Shape;6202;p3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03" name="Google Shape;6203;p3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04" name="Google Shape;6204;p3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05" name="Google Shape;6205;p3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06" name="Google Shape;6206;p3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07" name="Google Shape;6207;p3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08" name="Google Shape;6208;p3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09" name="Google Shape;6209;p33"/>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10" name="Google Shape;6210;p33"/>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11" name="Google Shape;6211;p33"/>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12" name="Google Shape;6212;p33"/>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13" name="Google Shape;6213;p33"/>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14" name="Google Shape;6214;p3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15" name="Google Shape;6215;p33"/>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16" name="Google Shape;6216;p33"/>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17" name="Google Shape;6217;p33"/>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18" name="Google Shape;6218;p3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19" name="Google Shape;6219;p3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20" name="Google Shape;6220;p3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21" name="Google Shape;6221;p33"/>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22" name="Google Shape;6222;p3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23" name="Google Shape;6223;p33"/>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24" name="Google Shape;6224;p33"/>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25" name="Google Shape;6225;p33"/>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26" name="Google Shape;6226;p33"/>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27" name="Google Shape;6227;p33"/>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28" name="Google Shape;6228;p33"/>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29" name="Google Shape;6229;p33"/>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30" name="Google Shape;6230;p33"/>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31" name="Google Shape;6231;p33"/>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32" name="Google Shape;6232;p33"/>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33" name="Google Shape;6233;p3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34" name="Google Shape;6234;p33"/>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35" name="Google Shape;6235;p33"/>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36" name="Google Shape;6236;p33"/>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37" name="Google Shape;6237;p33"/>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38" name="Google Shape;6238;p33"/>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39" name="Google Shape;6239;p33"/>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40" name="Google Shape;6240;p33"/>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41" name="Google Shape;6241;p33"/>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42" name="Google Shape;6242;p33"/>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43" name="Google Shape;6243;p33"/>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44" name="Google Shape;6244;p33"/>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45" name="Google Shape;6245;p33"/>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46" name="Google Shape;6246;p33"/>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47" name="Google Shape;6247;p33"/>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48" name="Google Shape;6248;p33"/>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49" name="Google Shape;6249;p33"/>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0" name="Google Shape;6250;p33"/>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1" name="Google Shape;6251;p33"/>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2" name="Google Shape;6252;p33"/>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3" name="Google Shape;6253;p33"/>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4" name="Google Shape;6254;p3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5" name="Google Shape;6255;p3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6" name="Google Shape;6256;p3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7" name="Google Shape;6257;p3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8" name="Google Shape;6258;p3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9" name="Google Shape;6259;p3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0" name="Google Shape;6260;p3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1" name="Google Shape;6261;p33"/>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2" name="Google Shape;6262;p33"/>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3" name="Google Shape;6263;p33"/>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4" name="Google Shape;6264;p33"/>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5" name="Google Shape;6265;p3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6" name="Google Shape;6266;p33"/>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7" name="Google Shape;6267;p3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8" name="Google Shape;6268;p3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9" name="Google Shape;6269;p3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0" name="Google Shape;6270;p3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1" name="Google Shape;6271;p33"/>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2" name="Google Shape;6272;p3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3" name="Google Shape;6273;p3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4" name="Google Shape;6274;p3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5" name="Google Shape;6275;p3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6" name="Google Shape;6276;p3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7" name="Google Shape;6277;p3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8" name="Google Shape;6278;p3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9" name="Google Shape;6279;p3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0" name="Google Shape;6280;p3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1" name="Google Shape;6281;p3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2" name="Google Shape;6282;p3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3" name="Google Shape;6283;p33"/>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4" name="Google Shape;6284;p33"/>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5" name="Google Shape;6285;p33"/>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6" name="Google Shape;6286;p33"/>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7" name="Google Shape;6287;p33"/>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8" name="Google Shape;6288;p33"/>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9" name="Google Shape;6289;p33"/>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0" name="Google Shape;6290;p3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1" name="Google Shape;6291;p3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2" name="Google Shape;6292;p3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3" name="Google Shape;6293;p3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4" name="Google Shape;6294;p33"/>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5" name="Google Shape;6295;p33"/>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6" name="Google Shape;6296;p33"/>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7" name="Google Shape;6297;p33"/>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8" name="Google Shape;6298;p33"/>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9" name="Google Shape;6299;p33"/>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00" name="Google Shape;6300;p3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01" name="Google Shape;6301;p3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02" name="Google Shape;6302;p3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03" name="Google Shape;6303;p3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04" name="Google Shape;6304;p3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05" name="Google Shape;6305;p33"/>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06" name="Google Shape;6306;p3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07" name="Google Shape;6307;p3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08" name="Google Shape;6308;p3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09" name="Google Shape;6309;p33"/>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10" name="Google Shape;6310;p3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11" name="Google Shape;6311;p3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12" name="Google Shape;6312;p3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13" name="Google Shape;6313;p3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14" name="Google Shape;6314;p3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15" name="Google Shape;6315;p33"/>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16" name="Google Shape;6316;p33"/>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17" name="Google Shape;6317;p33"/>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18" name="Google Shape;6318;p33"/>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19" name="Google Shape;6319;p3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20" name="Google Shape;6320;p3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21" name="Google Shape;6321;p33"/>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22" name="Google Shape;6322;p33"/>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23" name="Google Shape;6323;p33"/>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24" name="Google Shape;6324;p3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25" name="Google Shape;6325;p33"/>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26" name="Google Shape;6326;p33"/>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27" name="Google Shape;6327;p33"/>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28" name="Google Shape;6328;p3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29" name="Google Shape;6329;p33"/>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30" name="Google Shape;6330;p33"/>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31" name="Google Shape;6331;p3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32" name="Google Shape;6332;p3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33" name="Google Shape;6333;p3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34" name="Google Shape;6334;p3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35" name="Google Shape;6335;p3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36" name="Google Shape;6336;p3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37" name="Google Shape;6337;p3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38" name="Google Shape;6338;p3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39" name="Google Shape;6339;p3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40" name="Google Shape;6340;p3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41" name="Google Shape;6341;p3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42" name="Google Shape;6342;p3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43" name="Google Shape;6343;p3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44" name="Google Shape;6344;p3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45" name="Google Shape;6345;p3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46" name="Google Shape;6346;p3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47" name="Google Shape;6347;p3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48" name="Google Shape;6348;p3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49" name="Google Shape;6349;p3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50" name="Google Shape;6350;p3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51" name="Google Shape;6351;p3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52" name="Google Shape;6352;p3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53" name="Google Shape;6353;p3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54" name="Google Shape;6354;p3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55" name="Google Shape;6355;p3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56" name="Google Shape;6356;p3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57" name="Google Shape;6357;p3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58" name="Google Shape;6358;p3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59" name="Google Shape;6359;p3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60" name="Google Shape;6360;p3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61" name="Google Shape;6361;p33"/>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62" name="Google Shape;6362;p3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63" name="Google Shape;6363;p3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64" name="Google Shape;6364;p33"/>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65" name="Google Shape;6365;p3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66" name="Google Shape;6366;p3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67" name="Google Shape;6367;p3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68" name="Google Shape;6368;p3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69" name="Google Shape;6369;p3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70" name="Google Shape;6370;p3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71" name="Google Shape;6371;p3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72" name="Google Shape;6372;p3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73" name="Google Shape;6373;p3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74" name="Google Shape;6374;p3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75" name="Google Shape;6375;p3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76" name="Google Shape;6376;p3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77" name="Google Shape;6377;p3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78" name="Google Shape;6378;p3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79" name="Google Shape;6379;p3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80" name="Google Shape;6380;p3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81" name="Google Shape;6381;p3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82" name="Google Shape;6382;p3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83" name="Google Shape;6383;p3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84" name="Google Shape;6384;p3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85" name="Google Shape;6385;p33"/>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86" name="Google Shape;6386;p3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87" name="Google Shape;6387;p3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88" name="Google Shape;6388;p3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89" name="Google Shape;6389;p3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90" name="Google Shape;6390;p3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91" name="Google Shape;6391;p3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92" name="Google Shape;6392;p3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93" name="Google Shape;6393;p3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94" name="Google Shape;6394;p3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95" name="Google Shape;6395;p3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96" name="Google Shape;6396;p3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97" name="Google Shape;6397;p3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98" name="Google Shape;6398;p33"/>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99" name="Google Shape;6399;p3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0" name="Google Shape;6400;p3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1" name="Google Shape;6401;p33"/>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2" name="Google Shape;6402;p33"/>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3" name="Google Shape;6403;p3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4" name="Google Shape;6404;p3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5" name="Google Shape;6405;p33"/>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6" name="Google Shape;6406;p33"/>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7" name="Google Shape;6407;p33"/>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8" name="Google Shape;6408;p33"/>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9" name="Google Shape;6409;p33"/>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10" name="Google Shape;6410;p33"/>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11" name="Google Shape;6411;p33"/>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12" name="Google Shape;6412;p33"/>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13" name="Google Shape;6413;p3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14" name="Google Shape;6414;p3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15" name="Google Shape;6415;p3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16" name="Google Shape;6416;p3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17" name="Google Shape;6417;p3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18" name="Google Shape;6418;p3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19" name="Google Shape;6419;p3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0" name="Google Shape;6420;p3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1" name="Google Shape;6421;p3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2" name="Google Shape;6422;p3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3" name="Google Shape;6423;p3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4" name="Google Shape;6424;p3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5" name="Google Shape;6425;p3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6" name="Google Shape;6426;p3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7" name="Google Shape;6427;p3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8" name="Google Shape;6428;p3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9" name="Google Shape;6429;p3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0" name="Google Shape;6430;p3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1" name="Google Shape;6431;p3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2" name="Google Shape;6432;p33"/>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3" name="Google Shape;6433;p3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4" name="Google Shape;6434;p3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5" name="Google Shape;6435;p3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6" name="Google Shape;6436;p3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7" name="Google Shape;6437;p3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8" name="Google Shape;6438;p3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9" name="Google Shape;6439;p33"/>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0" name="Google Shape;6440;p33"/>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1" name="Google Shape;6441;p33"/>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2" name="Google Shape;6442;p33"/>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3" name="Google Shape;6443;p33"/>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4" name="Google Shape;6444;p33"/>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5" name="Google Shape;6445;p33"/>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6" name="Google Shape;6446;p3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7" name="Google Shape;6447;p3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8" name="Google Shape;6448;p3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9" name="Google Shape;6449;p33"/>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50" name="Google Shape;6450;p3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51" name="Google Shape;6451;p33"/>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52" name="Google Shape;6452;p3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53" name="Google Shape;6453;p3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54" name="Google Shape;6454;p3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55" name="Google Shape;6455;p33"/>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56" name="Google Shape;6456;p33"/>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57" name="Google Shape;6457;p33"/>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58" name="Google Shape;6458;p3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59" name="Google Shape;6459;p33"/>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60" name="Google Shape;6460;p3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61" name="Google Shape;6461;p33"/>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62" name="Google Shape;6462;p33"/>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63" name="Google Shape;6463;p33"/>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64" name="Google Shape;6464;p33"/>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65" name="Google Shape;6465;p33"/>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66" name="Google Shape;6466;p33"/>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67" name="Google Shape;6467;p3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68" name="Google Shape;6468;p33"/>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69" name="Google Shape;6469;p33"/>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70" name="Google Shape;6470;p3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71" name="Google Shape;6471;p33"/>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72" name="Google Shape;6472;p33"/>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73" name="Google Shape;6473;p33"/>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74" name="Google Shape;6474;p3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75" name="Google Shape;6475;p33"/>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76" name="Google Shape;6476;p33"/>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77" name="Google Shape;6477;p33"/>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78" name="Google Shape;6478;p33"/>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79" name="Google Shape;6479;p33"/>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0" name="Google Shape;6480;p33"/>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1" name="Google Shape;6481;p33"/>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2" name="Google Shape;6482;p33"/>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3" name="Google Shape;6483;p33"/>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4" name="Google Shape;6484;p33"/>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5" name="Google Shape;6485;p3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6" name="Google Shape;6486;p33"/>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7" name="Google Shape;6487;p3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8" name="Google Shape;6488;p33"/>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9" name="Google Shape;6489;p33"/>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90" name="Google Shape;6490;p33"/>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91" name="Google Shape;6491;p33"/>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92" name="Google Shape;6492;p33"/>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93" name="Google Shape;6493;p33"/>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94" name="Google Shape;6494;p33"/>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95" name="Google Shape;6495;p3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96" name="Google Shape;6496;p33"/>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97" name="Google Shape;6497;p33"/>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98" name="Google Shape;6498;p33"/>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99" name="Google Shape;6499;p33"/>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00" name="Google Shape;6500;p3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01" name="Google Shape;6501;p33"/>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02" name="Google Shape;6502;p33"/>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03" name="Google Shape;6503;p33"/>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04" name="Google Shape;6504;p33"/>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05" name="Google Shape;6505;p3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06" name="Google Shape;6506;p3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07" name="Google Shape;6507;p3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08" name="Google Shape;6508;p33"/>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09" name="Google Shape;6509;p3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0" name="Google Shape;6510;p33"/>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1" name="Google Shape;6511;p33"/>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2" name="Google Shape;6512;p33"/>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3" name="Google Shape;6513;p33"/>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4" name="Google Shape;6514;p33"/>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5" name="Google Shape;6515;p3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6" name="Google Shape;6516;p3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7" name="Google Shape;6517;p3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8" name="Google Shape;6518;p3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9" name="Google Shape;6519;p3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20" name="Google Shape;6520;p33"/>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21" name="Google Shape;6521;p3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22" name="Google Shape;6522;p33"/>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23" name="Google Shape;6523;p3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24" name="Google Shape;6524;p3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25" name="Google Shape;6525;p3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26" name="Google Shape;6526;p33"/>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27" name="Google Shape;6527;p3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28" name="Google Shape;6528;p33"/>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29" name="Google Shape;6529;p3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30" name="Google Shape;6530;p33"/>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31" name="Google Shape;6531;p33"/>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32" name="Google Shape;6532;p33"/>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33" name="Google Shape;6533;p3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34" name="Google Shape;6534;p3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35" name="Google Shape;6535;p33"/>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36" name="Google Shape;6536;p3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37" name="Google Shape;6537;p33"/>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38" name="Google Shape;6538;p3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39" name="Google Shape;6539;p33"/>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40" name="Google Shape;6540;p33"/>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41" name="Google Shape;6541;p33"/>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42" name="Google Shape;6542;p33"/>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43" name="Google Shape;6543;p33"/>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44" name="Google Shape;6544;p33"/>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45" name="Google Shape;6545;p33"/>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46" name="Google Shape;6546;p3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47" name="Google Shape;6547;p3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48" name="Google Shape;6548;p3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49" name="Google Shape;6549;p3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0" name="Google Shape;6550;p3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1" name="Google Shape;6551;p3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2" name="Google Shape;6552;p3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3" name="Google Shape;6553;p3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4" name="Google Shape;6554;p33"/>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5" name="Google Shape;6555;p33"/>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6" name="Google Shape;6556;p33"/>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7" name="Google Shape;6557;p33"/>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8" name="Google Shape;6558;p33"/>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9" name="Google Shape;6559;p33"/>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0" name="Google Shape;6560;p33"/>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1" name="Google Shape;6561;p33"/>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2" name="Google Shape;6562;p33"/>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3" name="Google Shape;6563;p33"/>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4" name="Google Shape;6564;p33"/>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5" name="Google Shape;6565;p33"/>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6" name="Google Shape;6566;p33"/>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7" name="Google Shape;6567;p33"/>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8" name="Google Shape;6568;p33"/>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9" name="Google Shape;6569;p33"/>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0" name="Google Shape;6570;p33"/>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1" name="Google Shape;6571;p33"/>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2" name="Google Shape;6572;p33"/>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3" name="Google Shape;6573;p33"/>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4" name="Google Shape;6574;p33"/>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5" name="Google Shape;6575;p33"/>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6" name="Google Shape;6576;p33"/>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7" name="Google Shape;6577;p3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8" name="Google Shape;6578;p33"/>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9" name="Google Shape;6579;p3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0" name="Google Shape;6580;p33"/>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1" name="Google Shape;6581;p33"/>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2" name="Google Shape;6582;p33"/>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3" name="Google Shape;6583;p33"/>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4" name="Google Shape;6584;p33"/>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5" name="Google Shape;6585;p33"/>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6" name="Google Shape;6586;p33"/>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7" name="Google Shape;6587;p33"/>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8" name="Google Shape;6588;p33"/>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9" name="Google Shape;6589;p33"/>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90" name="Google Shape;6590;p3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91" name="Google Shape;6591;p33"/>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92" name="Google Shape;6592;p3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93" name="Google Shape;6593;p33"/>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94" name="Google Shape;6594;p33"/>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95" name="Google Shape;6595;p33"/>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96" name="Google Shape;6596;p33"/>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97" name="Google Shape;6597;p33"/>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98" name="Google Shape;6598;p33"/>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99" name="Google Shape;6599;p33"/>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00" name="Google Shape;6600;p33"/>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01" name="Google Shape;6601;p33"/>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02" name="Google Shape;6602;p33"/>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03" name="Google Shape;6603;p33"/>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04" name="Google Shape;6604;p33"/>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05" name="Google Shape;6605;p33"/>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06" name="Google Shape;6606;p33"/>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07" name="Google Shape;6607;p33"/>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08" name="Google Shape;6608;p33"/>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09" name="Google Shape;6609;p33"/>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10" name="Google Shape;6610;p33"/>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11" name="Google Shape;6611;p3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12" name="Google Shape;6612;p3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13" name="Google Shape;6613;p3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14" name="Google Shape;6614;p33"/>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15" name="Google Shape;6615;p33"/>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16" name="Google Shape;6616;p33"/>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17" name="Google Shape;6617;p3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18" name="Google Shape;6618;p33"/>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19" name="Google Shape;6619;p33"/>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0" name="Google Shape;6620;p3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1" name="Google Shape;6621;p3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2" name="Google Shape;6622;p33"/>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3" name="Google Shape;6623;p3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4" name="Google Shape;6624;p3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5" name="Google Shape;6625;p33"/>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6" name="Google Shape;6626;p33"/>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7" name="Google Shape;6627;p33"/>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8" name="Google Shape;6628;p33"/>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9" name="Google Shape;6629;p33"/>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30" name="Google Shape;6630;p33"/>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31" name="Google Shape;6631;p33"/>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32" name="Google Shape;6632;p33"/>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33" name="Google Shape;6633;p33"/>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34" name="Google Shape;6634;p3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35" name="Google Shape;6635;p33"/>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36" name="Google Shape;6636;p3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37" name="Google Shape;6637;p33"/>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38" name="Google Shape;6638;p3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39" name="Google Shape;6639;p33"/>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40" name="Google Shape;6640;p33"/>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41" name="Google Shape;6641;p33"/>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42" name="Google Shape;6642;p33"/>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43" name="Google Shape;6643;p33"/>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44" name="Google Shape;6644;p3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45" name="Google Shape;6645;p33"/>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46" name="Google Shape;6646;p33"/>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47" name="Google Shape;6647;p33"/>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48" name="Google Shape;6648;p33"/>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49" name="Google Shape;6649;p33"/>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0" name="Google Shape;6650;p33"/>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1" name="Google Shape;6651;p3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2" name="Google Shape;6652;p33"/>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3" name="Google Shape;6653;p33"/>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4" name="Google Shape;6654;p33"/>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5" name="Google Shape;6655;p33"/>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6" name="Google Shape;6656;p33"/>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7" name="Google Shape;6657;p33"/>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8" name="Google Shape;6658;p33"/>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9" name="Google Shape;6659;p33"/>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60" name="Google Shape;6660;p33"/>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61" name="Google Shape;6661;p33"/>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62" name="Google Shape;6662;p3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63" name="Google Shape;6663;p3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64" name="Google Shape;6664;p33"/>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65" name="Google Shape;6665;p3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66" name="Google Shape;6666;p33"/>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67" name="Google Shape;6667;p3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68" name="Google Shape;6668;p3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69" name="Google Shape;6669;p3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70" name="Google Shape;6670;p3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71" name="Google Shape;6671;p33"/>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72" name="Google Shape;6672;p33"/>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73" name="Google Shape;6673;p33"/>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74" name="Google Shape;6674;p33"/>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75" name="Google Shape;6675;p33"/>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76" name="Google Shape;6676;p33"/>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77" name="Google Shape;6677;p33"/>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78" name="Google Shape;6678;p33"/>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79" name="Google Shape;6679;p33"/>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80" name="Google Shape;6680;p33"/>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81" name="Google Shape;6681;p33"/>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82" name="Google Shape;6682;p33"/>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83" name="Google Shape;6683;p33"/>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84" name="Google Shape;6684;p33"/>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85" name="Google Shape;6685;p33"/>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86" name="Google Shape;6686;p33"/>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87" name="Google Shape;6687;p3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88" name="Google Shape;6688;p33"/>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89" name="Google Shape;6689;p3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0" name="Google Shape;6690;p3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1" name="Google Shape;6691;p3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2" name="Google Shape;6692;p3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3" name="Google Shape;6693;p3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4" name="Google Shape;6694;p3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5" name="Google Shape;6695;p33"/>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6" name="Google Shape;6696;p33"/>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7" name="Google Shape;6697;p33"/>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8" name="Google Shape;6698;p33"/>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9" name="Google Shape;6699;p33"/>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00" name="Google Shape;6700;p33"/>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01" name="Google Shape;6701;p33"/>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02" name="Google Shape;6702;p33"/>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03" name="Google Shape;6703;p33"/>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04" name="Google Shape;6704;p3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05" name="Google Shape;6705;p33"/>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06" name="Google Shape;6706;p3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07" name="Google Shape;6707;p33"/>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08" name="Google Shape;6708;p33"/>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09" name="Google Shape;6709;p33"/>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10" name="Google Shape;6710;p3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11" name="Google Shape;6711;p3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12" name="Google Shape;6712;p3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13" name="Google Shape;6713;p3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14" name="Google Shape;6714;p33"/>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15" name="Google Shape;6715;p33"/>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16" name="Google Shape;6716;p3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17" name="Google Shape;6717;p3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18" name="Google Shape;6718;p33"/>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19" name="Google Shape;6719;p3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0" name="Google Shape;6720;p3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1" name="Google Shape;6721;p33"/>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2" name="Google Shape;6722;p33"/>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3" name="Google Shape;6723;p33"/>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4" name="Google Shape;6724;p33"/>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5" name="Google Shape;6725;p33"/>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6" name="Google Shape;6726;p33"/>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7" name="Google Shape;6727;p3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8" name="Google Shape;6728;p33"/>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9" name="Google Shape;6729;p3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0" name="Google Shape;6730;p3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1" name="Google Shape;6731;p3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2" name="Google Shape;6732;p3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3" name="Google Shape;6733;p33"/>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4" name="Google Shape;6734;p3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5" name="Google Shape;6735;p33"/>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6" name="Google Shape;6736;p3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7" name="Google Shape;6737;p3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8" name="Google Shape;6738;p3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9" name="Google Shape;6739;p3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0" name="Google Shape;6740;p33"/>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1" name="Google Shape;6741;p3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2" name="Google Shape;6742;p33"/>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3" name="Google Shape;6743;p3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4" name="Google Shape;6744;p3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5" name="Google Shape;6745;p33"/>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6" name="Google Shape;6746;p3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7" name="Google Shape;6747;p33"/>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8" name="Google Shape;6748;p33"/>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9" name="Google Shape;6749;p33"/>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0" name="Google Shape;6750;p33"/>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1" name="Google Shape;6751;p33"/>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2" name="Google Shape;6752;p33"/>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3" name="Google Shape;6753;p33"/>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4" name="Google Shape;6754;p3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5" name="Google Shape;6755;p33"/>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6" name="Google Shape;6756;p33"/>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7" name="Google Shape;6757;p33"/>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8" name="Google Shape;6758;p3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9" name="Google Shape;6759;p3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60" name="Google Shape;6760;p33"/>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61" name="Google Shape;6761;p3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62" name="Google Shape;6762;p33"/>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63" name="Google Shape;6763;p33"/>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64" name="Google Shape;6764;p3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65" name="Google Shape;6765;p3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66" name="Google Shape;6766;p33"/>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67" name="Google Shape;6767;p3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68" name="Google Shape;6768;p33"/>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69" name="Google Shape;6769;p33"/>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70" name="Google Shape;6770;p3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71" name="Google Shape;6771;p33"/>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72" name="Google Shape;6772;p33"/>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73" name="Google Shape;6773;p33"/>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74" name="Google Shape;6774;p3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75" name="Google Shape;6775;p33"/>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76" name="Google Shape;6776;p33"/>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77" name="Google Shape;6777;p33"/>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78" name="Google Shape;6778;p33"/>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79" name="Google Shape;6779;p3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0" name="Google Shape;6780;p3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1" name="Google Shape;6781;p3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2" name="Google Shape;6782;p3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3" name="Google Shape;6783;p33"/>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4" name="Google Shape;6784;p3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5" name="Google Shape;6785;p3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6" name="Google Shape;6786;p3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7" name="Google Shape;6787;p33"/>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8" name="Google Shape;6788;p33"/>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9" name="Google Shape;6789;p3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0" name="Google Shape;6790;p33"/>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1" name="Google Shape;6791;p33"/>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2" name="Google Shape;6792;p33"/>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3" name="Google Shape;6793;p3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4" name="Google Shape;6794;p3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5" name="Google Shape;6795;p3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6" name="Google Shape;6796;p3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7" name="Google Shape;6797;p3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8" name="Google Shape;6798;p3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9" name="Google Shape;6799;p3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00" name="Google Shape;6800;p3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01" name="Google Shape;6801;p3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02" name="Google Shape;6802;p3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03" name="Google Shape;6803;p3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04" name="Google Shape;6804;p3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05" name="Google Shape;6805;p3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06" name="Google Shape;6806;p3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07" name="Google Shape;6807;p3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08" name="Google Shape;6808;p3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09" name="Google Shape;6809;p3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10" name="Google Shape;6810;p3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11" name="Google Shape;6811;p3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12" name="Google Shape;6812;p33"/>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13" name="Google Shape;6813;p33"/>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14" name="Google Shape;6814;p3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15" name="Google Shape;6815;p33"/>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16" name="Google Shape;6816;p33"/>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17" name="Google Shape;6817;p3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18" name="Google Shape;6818;p33"/>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19" name="Google Shape;6819;p33"/>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0" name="Google Shape;6820;p3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1" name="Google Shape;6821;p33"/>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2" name="Google Shape;6822;p33"/>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3" name="Google Shape;6823;p33"/>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4" name="Google Shape;6824;p33"/>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5" name="Google Shape;6825;p33"/>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6" name="Google Shape;6826;p33"/>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7" name="Google Shape;6827;p3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8" name="Google Shape;6828;p3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9" name="Google Shape;6829;p33"/>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30" name="Google Shape;6830;p3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31" name="Google Shape;6831;p33"/>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32" name="Google Shape;6832;p3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33" name="Google Shape;6833;p3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34" name="Google Shape;6834;p3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35" name="Google Shape;6835;p3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36" name="Google Shape;6836;p3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37" name="Google Shape;6837;p33"/>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38" name="Google Shape;6838;p33"/>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39" name="Google Shape;6839;p3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40" name="Google Shape;6840;p3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41" name="Google Shape;6841;p33"/>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42" name="Google Shape;6842;p33"/>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43" name="Google Shape;6843;p3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44" name="Google Shape;6844;p33"/>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45" name="Google Shape;6845;p33"/>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46" name="Google Shape;6846;p3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47" name="Google Shape;6847;p3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48" name="Google Shape;6848;p33"/>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49" name="Google Shape;6849;p33"/>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50" name="Google Shape;6850;p33"/>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51" name="Google Shape;6851;p33"/>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52" name="Google Shape;6852;p33"/>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53" name="Google Shape;6853;p3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54" name="Google Shape;6854;p3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55" name="Google Shape;6855;p33"/>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56" name="Google Shape;6856;p3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57" name="Google Shape;6857;p3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58" name="Google Shape;6858;p3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59" name="Google Shape;6859;p3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0" name="Google Shape;6860;p33"/>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1" name="Google Shape;6861;p33"/>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2" name="Google Shape;6862;p33"/>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3" name="Google Shape;6863;p33"/>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4" name="Google Shape;6864;p33"/>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5" name="Google Shape;6865;p3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6" name="Google Shape;6866;p33"/>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7" name="Google Shape;6867;p33"/>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8" name="Google Shape;6868;p3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9" name="Google Shape;6869;p3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0" name="Google Shape;6870;p3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1" name="Google Shape;6871;p3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2" name="Google Shape;6872;p33"/>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3" name="Google Shape;6873;p33"/>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4" name="Google Shape;6874;p33"/>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5" name="Google Shape;6875;p33"/>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6" name="Google Shape;6876;p33"/>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7" name="Google Shape;6877;p33"/>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8" name="Google Shape;6878;p33"/>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9" name="Google Shape;6879;p33"/>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0" name="Google Shape;6880;p33"/>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1" name="Google Shape;6881;p33"/>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2" name="Google Shape;6882;p33"/>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3" name="Google Shape;6883;p33"/>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4" name="Google Shape;6884;p33"/>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5" name="Google Shape;6885;p33"/>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6" name="Google Shape;6886;p33"/>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7" name="Google Shape;6887;p33"/>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8" name="Google Shape;6888;p33"/>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9" name="Google Shape;6889;p33"/>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0" name="Google Shape;6890;p33"/>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1" name="Google Shape;6891;p33"/>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2" name="Google Shape;6892;p33"/>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3" name="Google Shape;6893;p33"/>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4" name="Google Shape;6894;p33"/>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5" name="Google Shape;6895;p33"/>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6" name="Google Shape;6896;p33"/>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7" name="Google Shape;6897;p33"/>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8" name="Google Shape;6898;p33"/>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9" name="Google Shape;6899;p33"/>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0" name="Google Shape;6900;p33"/>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1" name="Google Shape;6901;p33"/>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2" name="Google Shape;6902;p3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3" name="Google Shape;6903;p3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4" name="Google Shape;6904;p3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5" name="Google Shape;6905;p3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6" name="Google Shape;6906;p3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7" name="Google Shape;6907;p3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8" name="Google Shape;6908;p3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9" name="Google Shape;6909;p3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0" name="Google Shape;6910;p3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1" name="Google Shape;6911;p3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2" name="Google Shape;6912;p3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3" name="Google Shape;6913;p3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4" name="Google Shape;6914;p3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5" name="Google Shape;6915;p3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6" name="Google Shape;6916;p3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7" name="Google Shape;6917;p3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8" name="Google Shape;6918;p33"/>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9" name="Google Shape;6919;p33"/>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0" name="Google Shape;6920;p33"/>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1" name="Google Shape;6921;p33"/>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2" name="Google Shape;6922;p33"/>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3" name="Google Shape;6923;p33"/>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4" name="Google Shape;6924;p33"/>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5" name="Google Shape;6925;p33"/>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6" name="Google Shape;6926;p33"/>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7" name="Google Shape;6927;p33"/>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8" name="Google Shape;6928;p33"/>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9" name="Google Shape;6929;p33"/>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0" name="Google Shape;6930;p33"/>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1" name="Google Shape;6931;p33"/>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2" name="Google Shape;6932;p33"/>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3" name="Google Shape;6933;p33"/>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4" name="Google Shape;6934;p33"/>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5" name="Google Shape;6935;p33"/>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6" name="Google Shape;6936;p33"/>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7" name="Google Shape;6937;p33"/>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8" name="Google Shape;6938;p33"/>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9" name="Google Shape;6939;p33"/>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40" name="Google Shape;6940;p33"/>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41" name="Google Shape;6941;p33"/>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42" name="Google Shape;6942;p3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43" name="Google Shape;6943;p3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44" name="Google Shape;6944;p3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45" name="Google Shape;6945;p33"/>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46" name="Google Shape;6946;p33"/>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47" name="Google Shape;6947;p3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48" name="Google Shape;6948;p33"/>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49" name="Google Shape;6949;p33"/>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0" name="Google Shape;6950;p33"/>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1" name="Google Shape;6951;p3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2" name="Google Shape;6952;p3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3" name="Google Shape;6953;p33"/>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4" name="Google Shape;6954;p3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5" name="Google Shape;6955;p33"/>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6" name="Google Shape;6956;p33"/>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7" name="Google Shape;6957;p3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8" name="Google Shape;6958;p3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9" name="Google Shape;6959;p3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60" name="Google Shape;6960;p3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61" name="Google Shape;6961;p3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62" name="Google Shape;6962;p3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63" name="Google Shape;6963;p33"/>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64" name="Google Shape;6964;p33"/>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65" name="Google Shape;6965;p33"/>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66" name="Google Shape;6966;p33"/>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67" name="Google Shape;6967;p33"/>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68" name="Google Shape;6968;p33"/>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69" name="Google Shape;6969;p3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70" name="Google Shape;6970;p33"/>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71" name="Google Shape;6971;p33"/>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72" name="Google Shape;6972;p33"/>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73" name="Google Shape;6973;p33"/>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74" name="Google Shape;6974;p33"/>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75" name="Google Shape;6975;p3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76" name="Google Shape;6976;p33"/>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77" name="Google Shape;6977;p3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78" name="Google Shape;6978;p3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79" name="Google Shape;6979;p33"/>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0" name="Google Shape;6980;p3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1" name="Google Shape;6981;p3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2" name="Google Shape;6982;p33"/>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3" name="Google Shape;6983;p3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4" name="Google Shape;6984;p33"/>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5" name="Google Shape;6985;p33"/>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6" name="Google Shape;6986;p3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7" name="Google Shape;6987;p33"/>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8" name="Google Shape;6988;p3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9" name="Google Shape;6989;p33"/>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0" name="Google Shape;6990;p33"/>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1" name="Google Shape;6991;p33"/>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2" name="Google Shape;6992;p3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3" name="Google Shape;6993;p3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4" name="Google Shape;6994;p33"/>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5" name="Google Shape;6995;p33"/>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6" name="Google Shape;6996;p33"/>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7" name="Google Shape;6997;p33"/>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8" name="Google Shape;6998;p33"/>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9" name="Google Shape;6999;p3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0" name="Google Shape;7000;p3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1" name="Google Shape;7001;p3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2" name="Google Shape;7002;p3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3" name="Google Shape;7003;p3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4" name="Google Shape;7004;p3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5" name="Google Shape;7005;p33"/>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6" name="Google Shape;7006;p3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7" name="Google Shape;7007;p3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8" name="Google Shape;7008;p33"/>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9" name="Google Shape;7009;p3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0" name="Google Shape;7010;p3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1" name="Google Shape;7011;p3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2" name="Google Shape;7012;p3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3" name="Google Shape;7013;p3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4" name="Google Shape;7014;p3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5" name="Google Shape;7015;p3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6" name="Google Shape;7016;p33"/>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7" name="Google Shape;7017;p3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8" name="Google Shape;7018;p3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9" name="Google Shape;7019;p33"/>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20" name="Google Shape;7020;p33"/>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21" name="Google Shape;7021;p33"/>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22" name="Google Shape;7022;p33"/>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23" name="Google Shape;7023;p33"/>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24" name="Google Shape;7024;p33"/>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25" name="Google Shape;7025;p33"/>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26" name="Google Shape;7026;p3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27" name="Google Shape;7027;p33"/>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28" name="Google Shape;7028;p33"/>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29" name="Google Shape;7029;p33"/>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30" name="Google Shape;7030;p33"/>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31" name="Google Shape;7031;p3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32" name="Google Shape;7032;p33"/>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33" name="Google Shape;7033;p33"/>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34" name="Google Shape;7034;p33"/>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35" name="Google Shape;7035;p3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36" name="Google Shape;7036;p3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37" name="Google Shape;7037;p3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38" name="Google Shape;7038;p3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39" name="Google Shape;7039;p3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0" name="Google Shape;7040;p33"/>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1" name="Google Shape;7041;p33"/>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2" name="Google Shape;7042;p33"/>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3" name="Google Shape;7043;p33"/>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4" name="Google Shape;7044;p33"/>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5" name="Google Shape;7045;p33"/>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6" name="Google Shape;7046;p33"/>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7" name="Google Shape;7047;p33"/>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8" name="Google Shape;7048;p33"/>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9" name="Google Shape;7049;p33"/>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50" name="Google Shape;7050;p33"/>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51" name="Google Shape;7051;p33"/>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52" name="Google Shape;7052;p33"/>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53" name="Google Shape;7053;p33"/>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54" name="Google Shape;7054;p33"/>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55" name="Google Shape;7055;p33"/>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56" name="Google Shape;7056;p33"/>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57" name="Google Shape;7057;p33"/>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061" name="Shape 7061"/>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065" name="Shape 7065"/>
        <p:cNvGrpSpPr/>
        <p:nvPr/>
      </p:nvGrpSpPr>
      <p:grpSpPr>
        <a:xfrm>
          <a:off x="0" y="0"/>
          <a:ext cx="0" cy="0"/>
          <a:chOff x="0" y="0"/>
          <a:chExt cx="0" cy="0"/>
        </a:xfrm>
      </p:grpSpPr>
      <p:grpSp>
        <p:nvGrpSpPr>
          <p:cNvPr id="7066" name="Google Shape;7066;p35"/>
          <p:cNvGrpSpPr/>
          <p:nvPr/>
        </p:nvGrpSpPr>
        <p:grpSpPr>
          <a:xfrm>
            <a:off x="2800914" y="4531616"/>
            <a:ext cx="1470651" cy="1013873"/>
            <a:chOff x="4967783" y="2151471"/>
            <a:chExt cx="3920692" cy="2702940"/>
          </a:xfrm>
        </p:grpSpPr>
        <p:grpSp>
          <p:nvGrpSpPr>
            <p:cNvPr id="7067" name="Google Shape;7067;p35"/>
            <p:cNvGrpSpPr/>
            <p:nvPr/>
          </p:nvGrpSpPr>
          <p:grpSpPr>
            <a:xfrm>
              <a:off x="5045709" y="2252109"/>
              <a:ext cx="3761071" cy="2501708"/>
              <a:chOff x="2691784" y="1805334"/>
              <a:chExt cx="3761071" cy="2501708"/>
            </a:xfrm>
          </p:grpSpPr>
          <p:sp>
            <p:nvSpPr>
              <p:cNvPr id="7068" name="Google Shape;7068;p3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69" name="Google Shape;7069;p3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70" name="Google Shape;7070;p3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71" name="Google Shape;7071;p3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72" name="Google Shape;7072;p3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73" name="Google Shape;7073;p3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74" name="Google Shape;7074;p3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075" name="Google Shape;7075;p35"/>
            <p:cNvGrpSpPr/>
            <p:nvPr/>
          </p:nvGrpSpPr>
          <p:grpSpPr>
            <a:xfrm>
              <a:off x="4967783" y="2151471"/>
              <a:ext cx="3920692" cy="2702940"/>
              <a:chOff x="2613858" y="1704696"/>
              <a:chExt cx="3920692" cy="2702940"/>
            </a:xfrm>
          </p:grpSpPr>
          <p:sp>
            <p:nvSpPr>
              <p:cNvPr id="7076" name="Google Shape;7076;p3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77" name="Google Shape;7077;p3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78" name="Google Shape;7078;p3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79" name="Google Shape;7079;p3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80" name="Google Shape;7080;p3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081" name="Google Shape;7081;p35"/>
          <p:cNvGrpSpPr/>
          <p:nvPr/>
        </p:nvGrpSpPr>
        <p:grpSpPr>
          <a:xfrm>
            <a:off x="4672508" y="1715864"/>
            <a:ext cx="2082496" cy="944750"/>
            <a:chOff x="3530532" y="1496185"/>
            <a:chExt cx="1561911" cy="708580"/>
          </a:xfrm>
        </p:grpSpPr>
        <p:grpSp>
          <p:nvGrpSpPr>
            <p:cNvPr id="7082" name="Google Shape;7082;p35"/>
            <p:cNvGrpSpPr/>
            <p:nvPr/>
          </p:nvGrpSpPr>
          <p:grpSpPr>
            <a:xfrm>
              <a:off x="3720318" y="1857562"/>
              <a:ext cx="1372125" cy="54"/>
              <a:chOff x="3720318" y="1857562"/>
              <a:chExt cx="1372125" cy="54"/>
            </a:xfrm>
          </p:grpSpPr>
          <p:cxnSp>
            <p:nvCxnSpPr>
              <p:cNvPr id="7083" name="Google Shape;7083;p35"/>
              <p:cNvCxnSpPr>
                <a:endCxn id="708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85" name="Google Shape;7085;p3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86" name="Google Shape;7086;p3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87" name="Google Shape;7087;p35"/>
              <p:cNvCxnSpPr>
                <a:stCxn id="708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088" name="Google Shape;7088;p35"/>
            <p:cNvGrpSpPr/>
            <p:nvPr/>
          </p:nvGrpSpPr>
          <p:grpSpPr>
            <a:xfrm>
              <a:off x="3567462" y="1496185"/>
              <a:ext cx="286500" cy="272914"/>
              <a:chOff x="3567462" y="1496185"/>
              <a:chExt cx="286500" cy="272914"/>
            </a:xfrm>
          </p:grpSpPr>
          <p:cxnSp>
            <p:nvCxnSpPr>
              <p:cNvPr id="7089" name="Google Shape;7089;p3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90" name="Google Shape;7090;p3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091" name="Google Shape;7091;p3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92" name="Google Shape;7092;p3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093" name="Google Shape;7093;p35"/>
            <p:cNvGrpSpPr/>
            <p:nvPr/>
          </p:nvGrpSpPr>
          <p:grpSpPr>
            <a:xfrm>
              <a:off x="3929014" y="1960574"/>
              <a:ext cx="286500" cy="242342"/>
              <a:chOff x="3929014" y="1960574"/>
              <a:chExt cx="286500" cy="242342"/>
            </a:xfrm>
          </p:grpSpPr>
          <p:cxnSp>
            <p:nvCxnSpPr>
              <p:cNvPr id="7094" name="Google Shape;7094;p3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095" name="Google Shape;7095;p3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096" name="Google Shape;7096;p35"/>
            <p:cNvGrpSpPr/>
            <p:nvPr/>
          </p:nvGrpSpPr>
          <p:grpSpPr>
            <a:xfrm>
              <a:off x="4290828" y="1496185"/>
              <a:ext cx="286500" cy="272914"/>
              <a:chOff x="4290828" y="1496185"/>
              <a:chExt cx="286500" cy="272914"/>
            </a:xfrm>
          </p:grpSpPr>
          <p:cxnSp>
            <p:nvCxnSpPr>
              <p:cNvPr id="7097" name="Google Shape;7097;p3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98" name="Google Shape;7098;p3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099" name="Google Shape;7099;p3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84" name="Google Shape;7084;p3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100" name="Google Shape;7100;p35"/>
            <p:cNvGrpSpPr/>
            <p:nvPr/>
          </p:nvGrpSpPr>
          <p:grpSpPr>
            <a:xfrm>
              <a:off x="4657726" y="1959674"/>
              <a:ext cx="286500" cy="245092"/>
              <a:chOff x="4657726" y="1959674"/>
              <a:chExt cx="286500" cy="245092"/>
            </a:xfrm>
          </p:grpSpPr>
          <p:cxnSp>
            <p:nvCxnSpPr>
              <p:cNvPr id="7101" name="Google Shape;7101;p3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102" name="Google Shape;7102;p3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103" name="Google Shape;7103;p35"/>
          <p:cNvGrpSpPr/>
          <p:nvPr/>
        </p:nvGrpSpPr>
        <p:grpSpPr>
          <a:xfrm>
            <a:off x="4648535" y="2865297"/>
            <a:ext cx="2129323" cy="504853"/>
            <a:chOff x="3512551" y="2358282"/>
            <a:chExt cx="1597032" cy="378649"/>
          </a:xfrm>
        </p:grpSpPr>
        <p:grpSp>
          <p:nvGrpSpPr>
            <p:cNvPr id="7104" name="Google Shape;7104;p35"/>
            <p:cNvGrpSpPr/>
            <p:nvPr/>
          </p:nvGrpSpPr>
          <p:grpSpPr>
            <a:xfrm>
              <a:off x="3738198" y="2553002"/>
              <a:ext cx="1145834" cy="117"/>
              <a:chOff x="3738198" y="2553002"/>
              <a:chExt cx="1145834" cy="117"/>
            </a:xfrm>
          </p:grpSpPr>
          <p:cxnSp>
            <p:nvCxnSpPr>
              <p:cNvPr id="7105" name="Google Shape;7105;p3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106" name="Google Shape;7106;p3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107" name="Google Shape;7107;p35"/>
              <p:cNvCxnSpPr>
                <a:stCxn id="7108" idx="6"/>
                <a:endCxn id="710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110" name="Google Shape;7110;p35"/>
            <p:cNvGrpSpPr/>
            <p:nvPr/>
          </p:nvGrpSpPr>
          <p:grpSpPr>
            <a:xfrm>
              <a:off x="3969644" y="2440153"/>
              <a:ext cx="225900" cy="296779"/>
              <a:chOff x="3969644" y="2440153"/>
              <a:chExt cx="225900" cy="296779"/>
            </a:xfrm>
          </p:grpSpPr>
          <p:cxnSp>
            <p:nvCxnSpPr>
              <p:cNvPr id="7111" name="Google Shape;7111;p3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109" name="Google Shape;7109;p3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12" name="Google Shape;7112;p3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113" name="Google Shape;7113;p35"/>
            <p:cNvGrpSpPr/>
            <p:nvPr/>
          </p:nvGrpSpPr>
          <p:grpSpPr>
            <a:xfrm>
              <a:off x="4426818" y="2358282"/>
              <a:ext cx="225600" cy="307471"/>
              <a:chOff x="4426818" y="2358282"/>
              <a:chExt cx="225600" cy="307471"/>
            </a:xfrm>
          </p:grpSpPr>
          <p:cxnSp>
            <p:nvCxnSpPr>
              <p:cNvPr id="7114" name="Google Shape;7114;p35"/>
              <p:cNvCxnSpPr>
                <a:stCxn id="711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116" name="Google Shape;7116;p3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15" name="Google Shape;7115;p3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117" name="Google Shape;7117;p35"/>
            <p:cNvGrpSpPr/>
            <p:nvPr/>
          </p:nvGrpSpPr>
          <p:grpSpPr>
            <a:xfrm>
              <a:off x="4883984" y="2440153"/>
              <a:ext cx="225600" cy="296479"/>
              <a:chOff x="4883984" y="2440153"/>
              <a:chExt cx="225600" cy="296479"/>
            </a:xfrm>
          </p:grpSpPr>
          <p:cxnSp>
            <p:nvCxnSpPr>
              <p:cNvPr id="7118" name="Google Shape;7118;p3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119" name="Google Shape;7119;p3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20" name="Google Shape;7120;p3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121" name="Google Shape;7121;p35"/>
            <p:cNvGrpSpPr/>
            <p:nvPr/>
          </p:nvGrpSpPr>
          <p:grpSpPr>
            <a:xfrm>
              <a:off x="3512551" y="2358356"/>
              <a:ext cx="225647" cy="307629"/>
              <a:chOff x="2182679" y="2005014"/>
              <a:chExt cx="792300" cy="1080158"/>
            </a:xfrm>
          </p:grpSpPr>
          <p:cxnSp>
            <p:nvCxnSpPr>
              <p:cNvPr id="7122" name="Google Shape;7122;p35"/>
              <p:cNvCxnSpPr>
                <a:stCxn id="712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108" name="Google Shape;7108;p3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23" name="Google Shape;7123;p3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124" name="Google Shape;7124;p35"/>
          <p:cNvGrpSpPr/>
          <p:nvPr/>
        </p:nvGrpSpPr>
        <p:grpSpPr>
          <a:xfrm>
            <a:off x="9128782" y="1297205"/>
            <a:ext cx="2079850" cy="963528"/>
            <a:chOff x="634175" y="2986275"/>
            <a:chExt cx="3147949" cy="1458344"/>
          </a:xfrm>
        </p:grpSpPr>
        <p:cxnSp>
          <p:nvCxnSpPr>
            <p:cNvPr id="7125" name="Google Shape;7125;p35"/>
            <p:cNvCxnSpPr>
              <a:stCxn id="7126" idx="4"/>
              <a:endCxn id="712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128" name="Google Shape;7128;p35"/>
            <p:cNvCxnSpPr>
              <a:stCxn id="7127" idx="0"/>
              <a:endCxn id="712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130" name="Google Shape;7130;p35"/>
            <p:cNvCxnSpPr>
              <a:stCxn id="7129" idx="4"/>
              <a:endCxn id="713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132" name="Google Shape;7132;p35"/>
            <p:cNvCxnSpPr>
              <a:stCxn id="7131" idx="0"/>
              <a:endCxn id="713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133" name="Google Shape;7133;p3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rgbClr val="00C3B1"/>
                </a:solidFill>
                <a:latin typeface="Calibri"/>
                <a:ea typeface="Calibri"/>
                <a:cs typeface="Calibri"/>
                <a:sym typeface="Calibri"/>
              </a:endParaRPr>
            </a:p>
          </p:txBody>
        </p:sp>
        <p:sp>
          <p:nvSpPr>
            <p:cNvPr id="7129" name="Google Shape;7129;p3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rgbClr val="00C3B1"/>
                </a:solidFill>
                <a:latin typeface="Calibri"/>
                <a:ea typeface="Calibri"/>
                <a:cs typeface="Calibri"/>
                <a:sym typeface="Calibri"/>
              </a:endParaRPr>
            </a:p>
          </p:txBody>
        </p:sp>
        <p:sp>
          <p:nvSpPr>
            <p:cNvPr id="7126" name="Google Shape;7126;p3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rgbClr val="00C3B1"/>
                </a:solidFill>
                <a:latin typeface="Calibri"/>
                <a:ea typeface="Calibri"/>
                <a:cs typeface="Calibri"/>
                <a:sym typeface="Calibri"/>
              </a:endParaRPr>
            </a:p>
          </p:txBody>
        </p:sp>
        <p:sp>
          <p:nvSpPr>
            <p:cNvPr id="7131" name="Google Shape;7131;p3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rgbClr val="00C3B1"/>
                </a:solidFill>
                <a:latin typeface="Calibri"/>
                <a:ea typeface="Calibri"/>
                <a:cs typeface="Calibri"/>
                <a:sym typeface="Calibri"/>
              </a:endParaRPr>
            </a:p>
          </p:txBody>
        </p:sp>
        <p:sp>
          <p:nvSpPr>
            <p:cNvPr id="7127" name="Google Shape;7127;p3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rgbClr val="FFFFFF"/>
                </a:solidFill>
                <a:latin typeface="Calibri"/>
                <a:ea typeface="Calibri"/>
                <a:cs typeface="Calibri"/>
                <a:sym typeface="Calibri"/>
              </a:endParaRPr>
            </a:p>
          </p:txBody>
        </p:sp>
      </p:grpSp>
      <p:grpSp>
        <p:nvGrpSpPr>
          <p:cNvPr id="7134" name="Google Shape;7134;p35"/>
          <p:cNvGrpSpPr/>
          <p:nvPr/>
        </p:nvGrpSpPr>
        <p:grpSpPr>
          <a:xfrm>
            <a:off x="4667115" y="3576943"/>
            <a:ext cx="2094257" cy="392157"/>
            <a:chOff x="998425" y="1182125"/>
            <a:chExt cx="1065400" cy="199500"/>
          </a:xfrm>
        </p:grpSpPr>
        <p:sp>
          <p:nvSpPr>
            <p:cNvPr id="7135" name="Google Shape;7135;p3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36" name="Google Shape;7136;p3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37" name="Google Shape;7137;p3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38" name="Google Shape;7138;p3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39" name="Google Shape;7139;p3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140" name="Google Shape;7140;p35"/>
          <p:cNvGrpSpPr/>
          <p:nvPr/>
        </p:nvGrpSpPr>
        <p:grpSpPr>
          <a:xfrm>
            <a:off x="9124823" y="2400299"/>
            <a:ext cx="2087622" cy="488973"/>
            <a:chOff x="1247650" y="2075423"/>
            <a:chExt cx="6648477" cy="1557238"/>
          </a:xfrm>
        </p:grpSpPr>
        <p:sp>
          <p:nvSpPr>
            <p:cNvPr id="7141" name="Google Shape;7141;p3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42" name="Google Shape;7142;p3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43" name="Google Shape;7143;p3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44" name="Google Shape;7144;p3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45" name="Google Shape;7145;p3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46" name="Google Shape;7146;p3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147" name="Google Shape;7147;p35"/>
          <p:cNvGrpSpPr/>
          <p:nvPr/>
        </p:nvGrpSpPr>
        <p:grpSpPr>
          <a:xfrm>
            <a:off x="9103679" y="3931947"/>
            <a:ext cx="2129360" cy="884565"/>
            <a:chOff x="6796238" y="3158297"/>
            <a:chExt cx="1630319" cy="677257"/>
          </a:xfrm>
        </p:grpSpPr>
        <p:cxnSp>
          <p:nvCxnSpPr>
            <p:cNvPr id="7148" name="Google Shape;7148;p3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149" name="Google Shape;7149;p3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150" name="Google Shape;7150;p3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151" name="Google Shape;7151;p3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152" name="Google Shape;7152;p35"/>
            <p:cNvGrpSpPr/>
            <p:nvPr/>
          </p:nvGrpSpPr>
          <p:grpSpPr>
            <a:xfrm>
              <a:off x="6796238" y="3311904"/>
              <a:ext cx="1630319" cy="377697"/>
              <a:chOff x="6796238" y="3311904"/>
              <a:chExt cx="1630319" cy="377697"/>
            </a:xfrm>
          </p:grpSpPr>
          <p:sp>
            <p:nvSpPr>
              <p:cNvPr id="7153" name="Google Shape;7153;p3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54" name="Google Shape;7154;p3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55" name="Google Shape;7155;p3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156" name="Google Shape;7156;p35"/>
          <p:cNvGrpSpPr/>
          <p:nvPr/>
        </p:nvGrpSpPr>
        <p:grpSpPr>
          <a:xfrm>
            <a:off x="7132028" y="1293834"/>
            <a:ext cx="1824745" cy="2124999"/>
            <a:chOff x="1839112" y="2209163"/>
            <a:chExt cx="1918159" cy="2233784"/>
          </a:xfrm>
        </p:grpSpPr>
        <p:sp>
          <p:nvSpPr>
            <p:cNvPr id="7157" name="Google Shape;7157;p3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58" name="Google Shape;7158;p3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59" name="Google Shape;7159;p3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7160" name="Google Shape;7160;p35"/>
            <p:cNvCxnSpPr>
              <a:stCxn id="7157" idx="6"/>
              <a:endCxn id="715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161" name="Google Shape;7161;p35"/>
            <p:cNvCxnSpPr>
              <a:stCxn id="7158" idx="4"/>
              <a:endCxn id="716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163" name="Google Shape;7163;p35"/>
            <p:cNvCxnSpPr>
              <a:stCxn id="7162" idx="6"/>
              <a:endCxn id="715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164" name="Google Shape;7164;p35"/>
            <p:cNvCxnSpPr>
              <a:stCxn id="7159" idx="4"/>
              <a:endCxn id="716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162" name="Google Shape;7162;p3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65" name="Google Shape;7165;p3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66" name="Google Shape;7166;p3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7167" name="Google Shape;7167;p35"/>
            <p:cNvCxnSpPr>
              <a:endCxn id="716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168" name="Google Shape;7168;p35"/>
          <p:cNvGrpSpPr/>
          <p:nvPr/>
        </p:nvGrpSpPr>
        <p:grpSpPr>
          <a:xfrm>
            <a:off x="4641913" y="1302139"/>
            <a:ext cx="2183720" cy="206567"/>
            <a:chOff x="238125" y="2506075"/>
            <a:chExt cx="7115411" cy="673075"/>
          </a:xfrm>
        </p:grpSpPr>
        <p:sp>
          <p:nvSpPr>
            <p:cNvPr id="7169" name="Google Shape;7169;p3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70" name="Google Shape;7170;p3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71" name="Google Shape;7171;p3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72" name="Google Shape;7172;p3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73" name="Google Shape;7173;p3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174" name="Google Shape;7174;p35"/>
          <p:cNvGrpSpPr/>
          <p:nvPr/>
        </p:nvGrpSpPr>
        <p:grpSpPr>
          <a:xfrm>
            <a:off x="960215" y="1731034"/>
            <a:ext cx="3302550" cy="122332"/>
            <a:chOff x="1464850" y="436376"/>
            <a:chExt cx="6001362" cy="222300"/>
          </a:xfrm>
        </p:grpSpPr>
        <p:sp>
          <p:nvSpPr>
            <p:cNvPr id="7175" name="Google Shape;7175;p3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76" name="Google Shape;7176;p3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77" name="Google Shape;7177;p3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78" name="Google Shape;7178;p3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79" name="Google Shape;7179;p3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7180" name="Google Shape;7180;p3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81" name="Google Shape;7181;p3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82" name="Google Shape;7182;p3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83" name="Google Shape;7183;p3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184" name="Google Shape;7184;p35"/>
          <p:cNvGrpSpPr/>
          <p:nvPr/>
        </p:nvGrpSpPr>
        <p:grpSpPr>
          <a:xfrm>
            <a:off x="941883" y="3378395"/>
            <a:ext cx="1936994" cy="869251"/>
            <a:chOff x="803162" y="2667727"/>
            <a:chExt cx="1411906" cy="633611"/>
          </a:xfrm>
        </p:grpSpPr>
        <p:cxnSp>
          <p:nvCxnSpPr>
            <p:cNvPr id="7185" name="Google Shape;7185;p35"/>
            <p:cNvCxnSpPr>
              <a:stCxn id="7186" idx="2"/>
              <a:endCxn id="718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88" name="Google Shape;7188;p35"/>
            <p:cNvCxnSpPr>
              <a:stCxn id="7189" idx="0"/>
              <a:endCxn id="718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90" name="Google Shape;7190;p35"/>
            <p:cNvCxnSpPr>
              <a:stCxn id="7189" idx="2"/>
              <a:endCxn id="719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92" name="Google Shape;7192;p35"/>
            <p:cNvCxnSpPr>
              <a:stCxn id="7193" idx="0"/>
              <a:endCxn id="718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94" name="Google Shape;7194;p35"/>
            <p:cNvCxnSpPr>
              <a:stCxn id="7187" idx="2"/>
              <a:endCxn id="719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96" name="Google Shape;7196;p35"/>
            <p:cNvCxnSpPr>
              <a:stCxn id="7197" idx="0"/>
              <a:endCxn id="718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193" name="Google Shape;7193;p3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solidFill>
                  <a:srgbClr val="FFFFFF"/>
                </a:solidFill>
              </a:endParaRPr>
            </a:p>
          </p:txBody>
        </p:sp>
        <p:sp>
          <p:nvSpPr>
            <p:cNvPr id="7191" name="Google Shape;7191;p3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solidFill>
                  <a:srgbClr val="FFFFFF"/>
                </a:solidFill>
              </a:endParaRPr>
            </a:p>
          </p:txBody>
        </p:sp>
        <p:sp>
          <p:nvSpPr>
            <p:cNvPr id="7197" name="Google Shape;7197;p3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solidFill>
                  <a:srgbClr val="FFFFFF"/>
                </a:solidFill>
              </a:endParaRPr>
            </a:p>
          </p:txBody>
        </p:sp>
        <p:sp>
          <p:nvSpPr>
            <p:cNvPr id="7195" name="Google Shape;7195;p3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solidFill>
                  <a:srgbClr val="FFFFFF"/>
                </a:solidFill>
              </a:endParaRPr>
            </a:p>
          </p:txBody>
        </p:sp>
        <p:sp>
          <p:nvSpPr>
            <p:cNvPr id="7187" name="Google Shape;7187;p3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solidFill>
                  <a:srgbClr val="FFFFFF"/>
                </a:solidFill>
              </a:endParaRPr>
            </a:p>
          </p:txBody>
        </p:sp>
        <p:sp>
          <p:nvSpPr>
            <p:cNvPr id="7189" name="Google Shape;7189;p3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900">
                <a:solidFill>
                  <a:srgbClr val="FFFFFF"/>
                </a:solidFill>
              </a:endParaRPr>
            </a:p>
          </p:txBody>
        </p:sp>
        <p:sp>
          <p:nvSpPr>
            <p:cNvPr id="7186" name="Google Shape;7186;p3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FFFFFF"/>
                </a:solidFill>
              </a:endParaRPr>
            </a:p>
          </p:txBody>
        </p:sp>
      </p:grpSp>
      <p:grpSp>
        <p:nvGrpSpPr>
          <p:cNvPr id="7198" name="Google Shape;7198;p35"/>
          <p:cNvGrpSpPr/>
          <p:nvPr/>
        </p:nvGrpSpPr>
        <p:grpSpPr>
          <a:xfrm>
            <a:off x="941885" y="1292395"/>
            <a:ext cx="3358137" cy="279085"/>
            <a:chOff x="803163" y="1111966"/>
            <a:chExt cx="2447800" cy="203430"/>
          </a:xfrm>
        </p:grpSpPr>
        <p:grpSp>
          <p:nvGrpSpPr>
            <p:cNvPr id="7199" name="Google Shape;7199;p35"/>
            <p:cNvGrpSpPr/>
            <p:nvPr/>
          </p:nvGrpSpPr>
          <p:grpSpPr>
            <a:xfrm>
              <a:off x="1958180" y="1111966"/>
              <a:ext cx="588019" cy="121396"/>
              <a:chOff x="4808316" y="2800065"/>
              <a:chExt cx="1999386" cy="412910"/>
            </a:xfrm>
          </p:grpSpPr>
          <p:sp>
            <p:nvSpPr>
              <p:cNvPr id="7200" name="Google Shape;7200;p3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7201" name="Google Shape;7201;p35"/>
              <p:cNvGrpSpPr/>
              <p:nvPr/>
            </p:nvGrpSpPr>
            <p:grpSpPr>
              <a:xfrm>
                <a:off x="4808316" y="2800065"/>
                <a:ext cx="92400" cy="411825"/>
                <a:chOff x="845575" y="2563700"/>
                <a:chExt cx="92400" cy="411825"/>
              </a:xfrm>
            </p:grpSpPr>
            <p:cxnSp>
              <p:nvCxnSpPr>
                <p:cNvPr id="7202" name="Google Shape;7202;p3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03" name="Google Shape;7203;p35"/>
                <p:cNvSpPr/>
                <p:nvPr/>
              </p:nvSpPr>
              <p:spPr>
                <a:xfrm>
                  <a:off x="845575" y="2563700"/>
                  <a:ext cx="92400" cy="92400"/>
                </a:xfrm>
                <a:prstGeom prst="ellipse">
                  <a:avLst/>
                </a:pr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cxnSp>
          <p:nvCxnSpPr>
            <p:cNvPr id="7204" name="Google Shape;7204;p3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205" name="Google Shape;7205;p35"/>
            <p:cNvSpPr/>
            <p:nvPr/>
          </p:nvSpPr>
          <p:spPr>
            <a:xfrm>
              <a:off x="3223663" y="1111974"/>
              <a:ext cx="27300" cy="27300"/>
            </a:xfrm>
            <a:prstGeom prst="ellipse">
              <a:avLst/>
            </a:pr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7206" name="Google Shape;7206;p35"/>
            <p:cNvGrpSpPr/>
            <p:nvPr/>
          </p:nvGrpSpPr>
          <p:grpSpPr>
            <a:xfrm>
              <a:off x="803163" y="1111974"/>
              <a:ext cx="591158" cy="121545"/>
              <a:chOff x="803163" y="1111974"/>
              <a:chExt cx="591158" cy="121545"/>
            </a:xfrm>
          </p:grpSpPr>
          <p:grpSp>
            <p:nvGrpSpPr>
              <p:cNvPr id="7207" name="Google Shape;7207;p35"/>
              <p:cNvGrpSpPr/>
              <p:nvPr/>
            </p:nvGrpSpPr>
            <p:grpSpPr>
              <a:xfrm>
                <a:off x="803163" y="1111974"/>
                <a:ext cx="27175" cy="121077"/>
                <a:chOff x="845575" y="2563700"/>
                <a:chExt cx="92400" cy="411825"/>
              </a:xfrm>
            </p:grpSpPr>
            <p:cxnSp>
              <p:nvCxnSpPr>
                <p:cNvPr id="7208" name="Google Shape;7208;p3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09" name="Google Shape;7209;p35"/>
                <p:cNvSpPr/>
                <p:nvPr/>
              </p:nvSpPr>
              <p:spPr>
                <a:xfrm>
                  <a:off x="845575" y="2563700"/>
                  <a:ext cx="92400" cy="92400"/>
                </a:xfrm>
                <a:prstGeom prst="ellipse">
                  <a:avLst/>
                </a:pr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sp>
            <p:nvSpPr>
              <p:cNvPr id="7210" name="Google Shape;7210;p3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211" name="Google Shape;7211;p35"/>
            <p:cNvGrpSpPr/>
            <p:nvPr/>
          </p:nvGrpSpPr>
          <p:grpSpPr>
            <a:xfrm>
              <a:off x="1381910" y="1194219"/>
              <a:ext cx="588341" cy="121177"/>
              <a:chOff x="1381910" y="1194219"/>
              <a:chExt cx="588341" cy="121177"/>
            </a:xfrm>
          </p:grpSpPr>
          <p:grpSp>
            <p:nvGrpSpPr>
              <p:cNvPr id="7212" name="Google Shape;7212;p35"/>
              <p:cNvGrpSpPr/>
              <p:nvPr/>
            </p:nvGrpSpPr>
            <p:grpSpPr>
              <a:xfrm rot="10800000">
                <a:off x="1381910" y="1194319"/>
                <a:ext cx="27175" cy="121077"/>
                <a:chOff x="2070100" y="2563700"/>
                <a:chExt cx="92400" cy="411825"/>
              </a:xfrm>
            </p:grpSpPr>
            <p:cxnSp>
              <p:nvCxnSpPr>
                <p:cNvPr id="7213" name="Google Shape;7213;p3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14" name="Google Shape;7214;p35"/>
                <p:cNvSpPr/>
                <p:nvPr/>
              </p:nvSpPr>
              <p:spPr>
                <a:xfrm>
                  <a:off x="2070100" y="2563700"/>
                  <a:ext cx="92400" cy="92400"/>
                </a:xfrm>
                <a:prstGeom prst="ellipse">
                  <a:avLst/>
                </a:pr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sp>
            <p:nvSpPr>
              <p:cNvPr id="7215" name="Google Shape;7215;p3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7216" name="Google Shape;7216;p35"/>
            <p:cNvGrpSpPr/>
            <p:nvPr/>
          </p:nvGrpSpPr>
          <p:grpSpPr>
            <a:xfrm>
              <a:off x="2532079" y="1194219"/>
              <a:ext cx="704927" cy="121177"/>
              <a:chOff x="2532079" y="1194219"/>
              <a:chExt cx="704927" cy="121177"/>
            </a:xfrm>
          </p:grpSpPr>
          <p:grpSp>
            <p:nvGrpSpPr>
              <p:cNvPr id="7217" name="Google Shape;7217;p35"/>
              <p:cNvGrpSpPr/>
              <p:nvPr/>
            </p:nvGrpSpPr>
            <p:grpSpPr>
              <a:xfrm rot="10800000">
                <a:off x="2532079" y="1194319"/>
                <a:ext cx="27175" cy="121077"/>
                <a:chOff x="2070100" y="2563700"/>
                <a:chExt cx="92400" cy="411825"/>
              </a:xfrm>
            </p:grpSpPr>
            <p:cxnSp>
              <p:nvCxnSpPr>
                <p:cNvPr id="7218" name="Google Shape;7218;p3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219" name="Google Shape;7219;p35"/>
                <p:cNvSpPr/>
                <p:nvPr/>
              </p:nvSpPr>
              <p:spPr>
                <a:xfrm>
                  <a:off x="2070100" y="2563700"/>
                  <a:ext cx="92400" cy="92400"/>
                </a:xfrm>
                <a:prstGeom prst="ellipse">
                  <a:avLst/>
                </a:pr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sp>
            <p:nvSpPr>
              <p:cNvPr id="7220" name="Google Shape;7220;p3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grpSp>
        <p:nvGrpSpPr>
          <p:cNvPr id="7221" name="Google Shape;7221;p35"/>
          <p:cNvGrpSpPr/>
          <p:nvPr/>
        </p:nvGrpSpPr>
        <p:grpSpPr>
          <a:xfrm>
            <a:off x="4665872" y="4887867"/>
            <a:ext cx="2090370" cy="655570"/>
            <a:chOff x="5194708" y="3484366"/>
            <a:chExt cx="3148148" cy="987304"/>
          </a:xfrm>
        </p:grpSpPr>
        <p:grpSp>
          <p:nvGrpSpPr>
            <p:cNvPr id="7222" name="Google Shape;7222;p35"/>
            <p:cNvGrpSpPr/>
            <p:nvPr/>
          </p:nvGrpSpPr>
          <p:grpSpPr>
            <a:xfrm>
              <a:off x="7531521" y="3484366"/>
              <a:ext cx="811335" cy="987304"/>
              <a:chOff x="3379425" y="1617275"/>
              <a:chExt cx="1090650" cy="1327200"/>
            </a:xfrm>
          </p:grpSpPr>
          <p:sp>
            <p:nvSpPr>
              <p:cNvPr id="7223" name="Google Shape;7223;p3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24" name="Google Shape;7224;p3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25" name="Google Shape;7225;p3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226" name="Google Shape;7226;p35"/>
            <p:cNvGrpSpPr/>
            <p:nvPr/>
          </p:nvGrpSpPr>
          <p:grpSpPr>
            <a:xfrm>
              <a:off x="6752546" y="3484366"/>
              <a:ext cx="811428" cy="987304"/>
              <a:chOff x="2332275" y="1617275"/>
              <a:chExt cx="1090775" cy="1327200"/>
            </a:xfrm>
          </p:grpSpPr>
          <p:sp>
            <p:nvSpPr>
              <p:cNvPr id="7227" name="Google Shape;7227;p3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28" name="Google Shape;7228;p3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29" name="Google Shape;7229;p3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7230" name="Google Shape;7230;p35"/>
            <p:cNvGrpSpPr/>
            <p:nvPr/>
          </p:nvGrpSpPr>
          <p:grpSpPr>
            <a:xfrm>
              <a:off x="5973664" y="3484366"/>
              <a:ext cx="811335" cy="987304"/>
              <a:chOff x="1285250" y="1617275"/>
              <a:chExt cx="1090650" cy="1327200"/>
            </a:xfrm>
          </p:grpSpPr>
          <p:sp>
            <p:nvSpPr>
              <p:cNvPr id="7231" name="Google Shape;7231;p3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32" name="Google Shape;7232;p3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33" name="Google Shape;7233;p3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234" name="Google Shape;7234;p35"/>
            <p:cNvGrpSpPr/>
            <p:nvPr/>
          </p:nvGrpSpPr>
          <p:grpSpPr>
            <a:xfrm>
              <a:off x="5194708" y="3484366"/>
              <a:ext cx="811409" cy="987304"/>
              <a:chOff x="238125" y="1617275"/>
              <a:chExt cx="1090750" cy="1327200"/>
            </a:xfrm>
          </p:grpSpPr>
          <p:sp>
            <p:nvSpPr>
              <p:cNvPr id="7235" name="Google Shape;7235;p3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36" name="Google Shape;7236;p3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37" name="Google Shape;7237;p3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238" name="Google Shape;7238;p35"/>
          <p:cNvGrpSpPr/>
          <p:nvPr/>
        </p:nvGrpSpPr>
        <p:grpSpPr>
          <a:xfrm>
            <a:off x="4613351" y="4195081"/>
            <a:ext cx="2155952" cy="461674"/>
            <a:chOff x="1808063" y="4294338"/>
            <a:chExt cx="3370782" cy="721817"/>
          </a:xfrm>
        </p:grpSpPr>
        <p:sp>
          <p:nvSpPr>
            <p:cNvPr id="7239" name="Google Shape;7239;p3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240" name="Google Shape;7240;p3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41" name="Google Shape;7241;p3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42" name="Google Shape;7242;p3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43" name="Google Shape;7243;p3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44" name="Google Shape;7244;p3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45" name="Google Shape;7245;p3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246" name="Google Shape;7246;p3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247" name="Google Shape;7247;p3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248" name="Google Shape;7248;p3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7249" name="Google Shape;7249;p35"/>
          <p:cNvGrpSpPr/>
          <p:nvPr/>
        </p:nvGrpSpPr>
        <p:grpSpPr>
          <a:xfrm>
            <a:off x="984328" y="4576574"/>
            <a:ext cx="1727884" cy="862137"/>
            <a:chOff x="834100" y="3642869"/>
            <a:chExt cx="1259483" cy="628426"/>
          </a:xfrm>
        </p:grpSpPr>
        <p:sp>
          <p:nvSpPr>
            <p:cNvPr id="7250" name="Google Shape;7250;p3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51" name="Google Shape;7251;p3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52" name="Google Shape;7252;p3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53" name="Google Shape;7253;p3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54" name="Google Shape;7254;p3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55" name="Google Shape;7255;p3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56" name="Google Shape;7256;p3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57" name="Google Shape;7257;p3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58" name="Google Shape;7258;p3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59" name="Google Shape;7259;p3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60" name="Google Shape;7260;p3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61" name="Google Shape;7261;p3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62" name="Google Shape;7262;p3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63" name="Google Shape;7263;p3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64" name="Google Shape;7264;p3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65" name="Google Shape;7265;p3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66" name="Google Shape;7266;p3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67" name="Google Shape;7267;p3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68" name="Google Shape;7268;p3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69" name="Google Shape;7269;p3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70" name="Google Shape;7270;p3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71" name="Google Shape;7271;p3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72" name="Google Shape;7272;p3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73" name="Google Shape;7273;p3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74" name="Google Shape;7274;p3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275" name="Google Shape;7275;p35"/>
            <p:cNvGrpSpPr/>
            <p:nvPr/>
          </p:nvGrpSpPr>
          <p:grpSpPr>
            <a:xfrm>
              <a:off x="1360364" y="3847835"/>
              <a:ext cx="208119" cy="224359"/>
              <a:chOff x="1360769" y="3847100"/>
              <a:chExt cx="208119" cy="224359"/>
            </a:xfrm>
          </p:grpSpPr>
          <p:sp>
            <p:nvSpPr>
              <p:cNvPr id="7276" name="Google Shape;7276;p3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77" name="Google Shape;7277;p3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78" name="Google Shape;7278;p3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79" name="Google Shape;7279;p3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80" name="Google Shape;7280;p3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81" name="Google Shape;7281;p3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82" name="Google Shape;7282;p3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83" name="Google Shape;7283;p3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84" name="Google Shape;7284;p3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85" name="Google Shape;7285;p3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86" name="Google Shape;7286;p3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87" name="Google Shape;7287;p3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88" name="Google Shape;7288;p3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89" name="Google Shape;7289;p3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90" name="Google Shape;7290;p3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91" name="Google Shape;7291;p3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92" name="Google Shape;7292;p3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93" name="Google Shape;7293;p3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94" name="Google Shape;7294;p3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95" name="Google Shape;7295;p3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sp>
          <p:nvSpPr>
            <p:cNvPr id="7296" name="Google Shape;7296;p3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97" name="Google Shape;7297;p3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98" name="Google Shape;7298;p3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99" name="Google Shape;7299;p3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0" name="Google Shape;7300;p3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1" name="Google Shape;7301;p3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2" name="Google Shape;7302;p3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3" name="Google Shape;7303;p3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4" name="Google Shape;7304;p3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5" name="Google Shape;7305;p3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6" name="Google Shape;7306;p3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7" name="Google Shape;7307;p3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8" name="Google Shape;7308;p3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9" name="Google Shape;7309;p3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310" name="Google Shape;7310;p35"/>
          <p:cNvGrpSpPr/>
          <p:nvPr/>
        </p:nvGrpSpPr>
        <p:grpSpPr>
          <a:xfrm rot="5400000">
            <a:off x="7935170" y="4305272"/>
            <a:ext cx="218754" cy="1886540"/>
            <a:chOff x="4428249" y="1369375"/>
            <a:chExt cx="36905" cy="429569"/>
          </a:xfrm>
        </p:grpSpPr>
        <p:sp>
          <p:nvSpPr>
            <p:cNvPr id="7311" name="Google Shape;7311;p3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312" name="Google Shape;7312;p3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13" name="Google Shape;7313;p3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14" name="Google Shape;7314;p3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15" name="Google Shape;7315;p3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16" name="Google Shape;7316;p3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17" name="Google Shape;7317;p3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18" name="Google Shape;7318;p3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19" name="Google Shape;7319;p3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0" name="Google Shape;7320;p3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1" name="Google Shape;7321;p3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2" name="Google Shape;7322;p3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3" name="Google Shape;7323;p3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4" name="Google Shape;7324;p3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5" name="Google Shape;7325;p3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6" name="Google Shape;7326;p3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7" name="Google Shape;7327;p3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8" name="Google Shape;7328;p3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9" name="Google Shape;7329;p3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0" name="Google Shape;7330;p3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1" name="Google Shape;7331;p3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2" name="Google Shape;7332;p3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3" name="Google Shape;7333;p3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4" name="Google Shape;7334;p3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5" name="Google Shape;7335;p3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6" name="Google Shape;7336;p3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7" name="Google Shape;7337;p3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8" name="Google Shape;7338;p3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9" name="Google Shape;7339;p3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40" name="Google Shape;7340;p3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41" name="Google Shape;7341;p3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42" name="Google Shape;7342;p3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343" name="Google Shape;7343;p35"/>
          <p:cNvGrpSpPr/>
          <p:nvPr/>
        </p:nvGrpSpPr>
        <p:grpSpPr>
          <a:xfrm flipH="1" rot="10800000">
            <a:off x="7098349" y="3756669"/>
            <a:ext cx="1892081" cy="33074"/>
            <a:chOff x="219558" y="4738465"/>
            <a:chExt cx="5852400" cy="102300"/>
          </a:xfrm>
        </p:grpSpPr>
        <p:cxnSp>
          <p:nvCxnSpPr>
            <p:cNvPr id="7344" name="Google Shape;7344;p3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345" name="Google Shape;7345;p35"/>
            <p:cNvSpPr/>
            <p:nvPr/>
          </p:nvSpPr>
          <p:spPr>
            <a:xfrm>
              <a:off x="1200298" y="4738465"/>
              <a:ext cx="102300" cy="102300"/>
            </a:xfrm>
            <a:prstGeom prst="ellipse">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46" name="Google Shape;7346;p35"/>
            <p:cNvSpPr/>
            <p:nvPr/>
          </p:nvSpPr>
          <p:spPr>
            <a:xfrm>
              <a:off x="2175146" y="4738465"/>
              <a:ext cx="102300" cy="102300"/>
            </a:xfrm>
            <a:prstGeom prst="ellipse">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47" name="Google Shape;7347;p35"/>
            <p:cNvSpPr/>
            <p:nvPr/>
          </p:nvSpPr>
          <p:spPr>
            <a:xfrm>
              <a:off x="3040751" y="4738465"/>
              <a:ext cx="102300" cy="102300"/>
            </a:xfrm>
            <a:prstGeom prst="ellipse">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48" name="Google Shape;7348;p35"/>
            <p:cNvSpPr/>
            <p:nvPr/>
          </p:nvSpPr>
          <p:spPr>
            <a:xfrm>
              <a:off x="4028157" y="4738465"/>
              <a:ext cx="102300" cy="102300"/>
            </a:xfrm>
            <a:prstGeom prst="ellipse">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49" name="Google Shape;7349;p35"/>
            <p:cNvSpPr/>
            <p:nvPr/>
          </p:nvSpPr>
          <p:spPr>
            <a:xfrm>
              <a:off x="5040827" y="4738465"/>
              <a:ext cx="102300" cy="102300"/>
            </a:xfrm>
            <a:prstGeom prst="ellipse">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350" name="Google Shape;7350;p35"/>
          <p:cNvGrpSpPr/>
          <p:nvPr/>
        </p:nvGrpSpPr>
        <p:grpSpPr>
          <a:xfrm>
            <a:off x="7113271" y="4253827"/>
            <a:ext cx="1862047" cy="513342"/>
            <a:chOff x="5286284" y="2966544"/>
            <a:chExt cx="1396570" cy="385016"/>
          </a:xfrm>
        </p:grpSpPr>
        <p:cxnSp>
          <p:nvCxnSpPr>
            <p:cNvPr id="7351" name="Google Shape;7351;p3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352" name="Google Shape;7352;p3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353" name="Google Shape;7353;p35"/>
            <p:cNvGrpSpPr/>
            <p:nvPr/>
          </p:nvGrpSpPr>
          <p:grpSpPr>
            <a:xfrm>
              <a:off x="5287688" y="3173364"/>
              <a:ext cx="1395166" cy="74100"/>
              <a:chOff x="5287688" y="3173364"/>
              <a:chExt cx="1395166" cy="74100"/>
            </a:xfrm>
          </p:grpSpPr>
          <p:cxnSp>
            <p:nvCxnSpPr>
              <p:cNvPr id="7354" name="Google Shape;7354;p3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355" name="Google Shape;7355;p3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356" name="Google Shape;7356;p3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57" name="Google Shape;7357;p3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58" name="Google Shape;7358;p3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59" name="Google Shape;7359;p3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60" name="Google Shape;7360;p3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61" name="Google Shape;7361;p3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362" name="Google Shape;7362;p3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363" name="Google Shape;7363;p35"/>
          <p:cNvGrpSpPr/>
          <p:nvPr/>
        </p:nvGrpSpPr>
        <p:grpSpPr>
          <a:xfrm>
            <a:off x="2694936" y="2145684"/>
            <a:ext cx="1576406" cy="882724"/>
            <a:chOff x="2029517" y="1732295"/>
            <a:chExt cx="1149068" cy="643432"/>
          </a:xfrm>
        </p:grpSpPr>
        <p:grpSp>
          <p:nvGrpSpPr>
            <p:cNvPr id="7364" name="Google Shape;7364;p35"/>
            <p:cNvGrpSpPr/>
            <p:nvPr/>
          </p:nvGrpSpPr>
          <p:grpSpPr>
            <a:xfrm>
              <a:off x="2708660" y="1746937"/>
              <a:ext cx="455427" cy="244429"/>
              <a:chOff x="2700693" y="1746937"/>
              <a:chExt cx="455427" cy="244429"/>
            </a:xfrm>
          </p:grpSpPr>
          <p:grpSp>
            <p:nvGrpSpPr>
              <p:cNvPr id="7365" name="Google Shape;7365;p35"/>
              <p:cNvGrpSpPr/>
              <p:nvPr/>
            </p:nvGrpSpPr>
            <p:grpSpPr>
              <a:xfrm>
                <a:off x="2905682" y="1782817"/>
                <a:ext cx="250438" cy="208549"/>
                <a:chOff x="2905682" y="1782817"/>
                <a:chExt cx="250438" cy="208549"/>
              </a:xfrm>
            </p:grpSpPr>
            <p:cxnSp>
              <p:nvCxnSpPr>
                <p:cNvPr id="7366" name="Google Shape;7366;p3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67" name="Google Shape;7367;p3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368" name="Google Shape;7368;p35"/>
              <p:cNvGrpSpPr/>
              <p:nvPr/>
            </p:nvGrpSpPr>
            <p:grpSpPr>
              <a:xfrm>
                <a:off x="2700693" y="1746937"/>
                <a:ext cx="449967" cy="72374"/>
                <a:chOff x="2700693" y="1746937"/>
                <a:chExt cx="449967" cy="72374"/>
              </a:xfrm>
            </p:grpSpPr>
            <p:cxnSp>
              <p:nvCxnSpPr>
                <p:cNvPr id="7369" name="Google Shape;7369;p3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70" name="Google Shape;7370;p3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grpSp>
          <p:nvGrpSpPr>
            <p:cNvPr id="7371" name="Google Shape;7371;p35"/>
            <p:cNvGrpSpPr/>
            <p:nvPr/>
          </p:nvGrpSpPr>
          <p:grpSpPr>
            <a:xfrm>
              <a:off x="2029517" y="1732295"/>
              <a:ext cx="1149068" cy="643432"/>
              <a:chOff x="2029517" y="1732295"/>
              <a:chExt cx="1149068" cy="643432"/>
            </a:xfrm>
          </p:grpSpPr>
          <p:grpSp>
            <p:nvGrpSpPr>
              <p:cNvPr id="7372" name="Google Shape;7372;p35"/>
              <p:cNvGrpSpPr/>
              <p:nvPr/>
            </p:nvGrpSpPr>
            <p:grpSpPr>
              <a:xfrm>
                <a:off x="2703618" y="2103152"/>
                <a:ext cx="474966" cy="260017"/>
                <a:chOff x="2703618" y="2103152"/>
                <a:chExt cx="474966" cy="260017"/>
              </a:xfrm>
            </p:grpSpPr>
            <p:grpSp>
              <p:nvGrpSpPr>
                <p:cNvPr id="7373" name="Google Shape;7373;p35"/>
                <p:cNvGrpSpPr/>
                <p:nvPr/>
              </p:nvGrpSpPr>
              <p:grpSpPr>
                <a:xfrm>
                  <a:off x="2703618" y="2290640"/>
                  <a:ext cx="450291" cy="72529"/>
                  <a:chOff x="2703618" y="2290640"/>
                  <a:chExt cx="450291" cy="72529"/>
                </a:xfrm>
              </p:grpSpPr>
              <p:cxnSp>
                <p:nvCxnSpPr>
                  <p:cNvPr id="7374" name="Google Shape;7374;p3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75" name="Google Shape;7375;p3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7376" name="Google Shape;7376;p35"/>
                <p:cNvGrpSpPr/>
                <p:nvPr/>
              </p:nvGrpSpPr>
              <p:grpSpPr>
                <a:xfrm>
                  <a:off x="2908607" y="2103152"/>
                  <a:ext cx="269977" cy="223538"/>
                  <a:chOff x="2908607" y="2103152"/>
                  <a:chExt cx="269977" cy="223538"/>
                </a:xfrm>
              </p:grpSpPr>
              <p:cxnSp>
                <p:nvCxnSpPr>
                  <p:cNvPr id="7377" name="Google Shape;7377;p3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78" name="Google Shape;7378;p3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379" name="Google Shape;7379;p35"/>
              <p:cNvGrpSpPr/>
              <p:nvPr/>
            </p:nvGrpSpPr>
            <p:grpSpPr>
              <a:xfrm>
                <a:off x="2029517" y="1732295"/>
                <a:ext cx="685827" cy="643432"/>
                <a:chOff x="2029517" y="1732295"/>
                <a:chExt cx="685827" cy="643432"/>
              </a:xfrm>
            </p:grpSpPr>
            <p:sp>
              <p:nvSpPr>
                <p:cNvPr id="7380" name="Google Shape;7380;p3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7381" name="Google Shape;7381;p35"/>
                <p:cNvGrpSpPr/>
                <p:nvPr/>
              </p:nvGrpSpPr>
              <p:grpSpPr>
                <a:xfrm>
                  <a:off x="2158948" y="1732295"/>
                  <a:ext cx="556396" cy="333108"/>
                  <a:chOff x="2158948" y="1732295"/>
                  <a:chExt cx="556396" cy="333108"/>
                </a:xfrm>
              </p:grpSpPr>
              <p:cxnSp>
                <p:nvCxnSpPr>
                  <p:cNvPr id="7382" name="Google Shape;7382;p3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383" name="Google Shape;7383;p3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384" name="Google Shape;7384;p35"/>
                <p:cNvGrpSpPr/>
                <p:nvPr/>
              </p:nvGrpSpPr>
              <p:grpSpPr>
                <a:xfrm>
                  <a:off x="2159908" y="2065057"/>
                  <a:ext cx="550884" cy="310670"/>
                  <a:chOff x="2159908" y="2065057"/>
                  <a:chExt cx="550884" cy="310670"/>
                </a:xfrm>
              </p:grpSpPr>
              <p:cxnSp>
                <p:nvCxnSpPr>
                  <p:cNvPr id="7385" name="Google Shape;7385;p3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386" name="Google Shape;7386;p3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grpSp>
      <p:grpSp>
        <p:nvGrpSpPr>
          <p:cNvPr id="7387" name="Google Shape;7387;p35"/>
          <p:cNvGrpSpPr/>
          <p:nvPr/>
        </p:nvGrpSpPr>
        <p:grpSpPr>
          <a:xfrm>
            <a:off x="941894" y="2075834"/>
            <a:ext cx="1283565" cy="1080103"/>
            <a:chOff x="844912" y="1681380"/>
            <a:chExt cx="935611" cy="787305"/>
          </a:xfrm>
        </p:grpSpPr>
        <p:grpSp>
          <p:nvGrpSpPr>
            <p:cNvPr id="7388" name="Google Shape;7388;p35"/>
            <p:cNvGrpSpPr/>
            <p:nvPr/>
          </p:nvGrpSpPr>
          <p:grpSpPr>
            <a:xfrm>
              <a:off x="844912" y="1819635"/>
              <a:ext cx="329836" cy="510016"/>
              <a:chOff x="844912" y="1819635"/>
              <a:chExt cx="329836" cy="510016"/>
            </a:xfrm>
          </p:grpSpPr>
          <p:sp>
            <p:nvSpPr>
              <p:cNvPr id="7389" name="Google Shape;7389;p3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90" name="Google Shape;7390;p3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91" name="Google Shape;7391;p3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92" name="Google Shape;7392;p3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93" name="Google Shape;7393;p3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94" name="Google Shape;7394;p3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395" name="Google Shape;7395;p35"/>
            <p:cNvGrpSpPr/>
            <p:nvPr/>
          </p:nvGrpSpPr>
          <p:grpSpPr>
            <a:xfrm>
              <a:off x="1284601" y="2158168"/>
              <a:ext cx="495923" cy="310517"/>
              <a:chOff x="1284601" y="2158168"/>
              <a:chExt cx="495923" cy="310517"/>
            </a:xfrm>
          </p:grpSpPr>
          <p:sp>
            <p:nvSpPr>
              <p:cNvPr id="7396" name="Google Shape;7396;p3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7397" name="Google Shape;7397;p35"/>
              <p:cNvGrpSpPr/>
              <p:nvPr/>
            </p:nvGrpSpPr>
            <p:grpSpPr>
              <a:xfrm>
                <a:off x="1507666" y="2158168"/>
                <a:ext cx="272858" cy="310517"/>
                <a:chOff x="1507666" y="2158168"/>
                <a:chExt cx="272858" cy="310517"/>
              </a:xfrm>
            </p:grpSpPr>
            <p:grpSp>
              <p:nvGrpSpPr>
                <p:cNvPr id="7398" name="Google Shape;7398;p35"/>
                <p:cNvGrpSpPr/>
                <p:nvPr/>
              </p:nvGrpSpPr>
              <p:grpSpPr>
                <a:xfrm>
                  <a:off x="1507666" y="2176104"/>
                  <a:ext cx="166395" cy="273149"/>
                  <a:chOff x="1507666" y="2176104"/>
                  <a:chExt cx="166395" cy="273149"/>
                </a:xfrm>
              </p:grpSpPr>
              <p:sp>
                <p:nvSpPr>
                  <p:cNvPr id="7399" name="Google Shape;7399;p3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00" name="Google Shape;7400;p3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01" name="Google Shape;7401;p3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02" name="Google Shape;7402;p3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03" name="Google Shape;7403;p3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04" name="Google Shape;7404;p3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05" name="Google Shape;7405;p3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406" name="Google Shape;7406;p3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407" name="Google Shape;7407;p3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grpSp>
          <p:nvGrpSpPr>
            <p:cNvPr id="7408" name="Google Shape;7408;p35"/>
            <p:cNvGrpSpPr/>
            <p:nvPr/>
          </p:nvGrpSpPr>
          <p:grpSpPr>
            <a:xfrm>
              <a:off x="1284601" y="1681380"/>
              <a:ext cx="495923" cy="310517"/>
              <a:chOff x="1284601" y="1681380"/>
              <a:chExt cx="495923" cy="310517"/>
            </a:xfrm>
          </p:grpSpPr>
          <p:sp>
            <p:nvSpPr>
              <p:cNvPr id="7409" name="Google Shape;7409;p3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7410" name="Google Shape;7410;p35"/>
              <p:cNvGrpSpPr/>
              <p:nvPr/>
            </p:nvGrpSpPr>
            <p:grpSpPr>
              <a:xfrm>
                <a:off x="1507666" y="1681380"/>
                <a:ext cx="272858" cy="310517"/>
                <a:chOff x="1507666" y="1681380"/>
                <a:chExt cx="272858" cy="310517"/>
              </a:xfrm>
            </p:grpSpPr>
            <p:grpSp>
              <p:nvGrpSpPr>
                <p:cNvPr id="7411" name="Google Shape;7411;p35"/>
                <p:cNvGrpSpPr/>
                <p:nvPr/>
              </p:nvGrpSpPr>
              <p:grpSpPr>
                <a:xfrm>
                  <a:off x="1507666" y="1700120"/>
                  <a:ext cx="166395" cy="272984"/>
                  <a:chOff x="1507666" y="1700120"/>
                  <a:chExt cx="166395" cy="272984"/>
                </a:xfrm>
              </p:grpSpPr>
              <p:sp>
                <p:nvSpPr>
                  <p:cNvPr id="7412" name="Google Shape;7412;p3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13" name="Google Shape;7413;p3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14" name="Google Shape;7414;p3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15" name="Google Shape;7415;p3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16" name="Google Shape;7416;p3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17" name="Google Shape;7417;p3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18" name="Google Shape;7418;p3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419" name="Google Shape;7419;p3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420" name="Google Shape;7420;p3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grpSp>
      <p:grpSp>
        <p:nvGrpSpPr>
          <p:cNvPr id="7421" name="Google Shape;7421;p35"/>
          <p:cNvGrpSpPr/>
          <p:nvPr/>
        </p:nvGrpSpPr>
        <p:grpSpPr>
          <a:xfrm>
            <a:off x="9087121" y="3099017"/>
            <a:ext cx="2163026" cy="736591"/>
            <a:chOff x="6894650" y="2574740"/>
            <a:chExt cx="1445100" cy="492111"/>
          </a:xfrm>
        </p:grpSpPr>
        <p:sp>
          <p:nvSpPr>
            <p:cNvPr id="7422" name="Google Shape;7422;p3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23" name="Google Shape;7423;p3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24" name="Google Shape;7424;p3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25" name="Google Shape;7425;p3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26" name="Google Shape;7426;p3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7427" name="Google Shape;7427;p3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428" name="Google Shape;7428;p35"/>
          <p:cNvGrpSpPr/>
          <p:nvPr/>
        </p:nvGrpSpPr>
        <p:grpSpPr>
          <a:xfrm>
            <a:off x="9113410" y="4931227"/>
            <a:ext cx="2110988" cy="634258"/>
            <a:chOff x="6953919" y="3907920"/>
            <a:chExt cx="1377300" cy="475705"/>
          </a:xfrm>
        </p:grpSpPr>
        <p:cxnSp>
          <p:nvCxnSpPr>
            <p:cNvPr id="7429" name="Google Shape;7429;p3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430" name="Google Shape;7430;p3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431" name="Google Shape;7431;p3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432" name="Google Shape;7432;p3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433" name="Google Shape;7433;p3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434" name="Google Shape;7434;p35"/>
          <p:cNvGrpSpPr/>
          <p:nvPr/>
        </p:nvGrpSpPr>
        <p:grpSpPr>
          <a:xfrm>
            <a:off x="3118042" y="3279638"/>
            <a:ext cx="1115075" cy="1099399"/>
            <a:chOff x="2389399" y="2595741"/>
            <a:chExt cx="812796" cy="801369"/>
          </a:xfrm>
        </p:grpSpPr>
        <p:grpSp>
          <p:nvGrpSpPr>
            <p:cNvPr id="7435" name="Google Shape;7435;p35"/>
            <p:cNvGrpSpPr/>
            <p:nvPr/>
          </p:nvGrpSpPr>
          <p:grpSpPr>
            <a:xfrm>
              <a:off x="2492145" y="2881565"/>
              <a:ext cx="607300" cy="229751"/>
              <a:chOff x="2492145" y="2881565"/>
              <a:chExt cx="607300" cy="229751"/>
            </a:xfrm>
          </p:grpSpPr>
          <p:sp>
            <p:nvSpPr>
              <p:cNvPr id="7436" name="Google Shape;7436;p3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37" name="Google Shape;7437;p3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38" name="Google Shape;7438;p3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439" name="Google Shape;7439;p35"/>
            <p:cNvGrpSpPr/>
            <p:nvPr/>
          </p:nvGrpSpPr>
          <p:grpSpPr>
            <a:xfrm>
              <a:off x="2389399" y="2595741"/>
              <a:ext cx="812796" cy="296825"/>
              <a:chOff x="2389399" y="2595741"/>
              <a:chExt cx="812796" cy="296825"/>
            </a:xfrm>
          </p:grpSpPr>
          <p:grpSp>
            <p:nvGrpSpPr>
              <p:cNvPr id="7440" name="Google Shape;7440;p35"/>
              <p:cNvGrpSpPr/>
              <p:nvPr/>
            </p:nvGrpSpPr>
            <p:grpSpPr>
              <a:xfrm>
                <a:off x="2389399" y="2595741"/>
                <a:ext cx="363638" cy="296825"/>
                <a:chOff x="2389399" y="2595741"/>
                <a:chExt cx="363638" cy="296825"/>
              </a:xfrm>
            </p:grpSpPr>
            <p:grpSp>
              <p:nvGrpSpPr>
                <p:cNvPr id="7441" name="Google Shape;7441;p35"/>
                <p:cNvGrpSpPr/>
                <p:nvPr/>
              </p:nvGrpSpPr>
              <p:grpSpPr>
                <a:xfrm>
                  <a:off x="2493852" y="2794333"/>
                  <a:ext cx="259185" cy="98232"/>
                  <a:chOff x="2493852" y="2794333"/>
                  <a:chExt cx="259185" cy="98232"/>
                </a:xfrm>
              </p:grpSpPr>
              <p:sp>
                <p:nvSpPr>
                  <p:cNvPr id="7442" name="Google Shape;7442;p3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43" name="Google Shape;7443;p3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44" name="Google Shape;7444;p3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445" name="Google Shape;7445;p35"/>
                <p:cNvGrpSpPr/>
                <p:nvPr/>
              </p:nvGrpSpPr>
              <p:grpSpPr>
                <a:xfrm>
                  <a:off x="2389399" y="2595741"/>
                  <a:ext cx="224343" cy="182054"/>
                  <a:chOff x="2389399" y="2595741"/>
                  <a:chExt cx="224343" cy="182054"/>
                </a:xfrm>
              </p:grpSpPr>
              <p:sp>
                <p:nvSpPr>
                  <p:cNvPr id="7446" name="Google Shape;7446;p3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47" name="Google Shape;7447;p3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448" name="Google Shape;7448;p35"/>
              <p:cNvGrpSpPr/>
              <p:nvPr/>
            </p:nvGrpSpPr>
            <p:grpSpPr>
              <a:xfrm>
                <a:off x="2683630" y="2595741"/>
                <a:ext cx="224334" cy="296825"/>
                <a:chOff x="2683630" y="2595741"/>
                <a:chExt cx="224334" cy="296825"/>
              </a:xfrm>
            </p:grpSpPr>
            <p:grpSp>
              <p:nvGrpSpPr>
                <p:cNvPr id="7449" name="Google Shape;7449;p35"/>
                <p:cNvGrpSpPr/>
                <p:nvPr/>
              </p:nvGrpSpPr>
              <p:grpSpPr>
                <a:xfrm>
                  <a:off x="2788083" y="2794333"/>
                  <a:ext cx="15356" cy="98232"/>
                  <a:chOff x="2788083" y="2794333"/>
                  <a:chExt cx="15356" cy="98232"/>
                </a:xfrm>
              </p:grpSpPr>
              <p:sp>
                <p:nvSpPr>
                  <p:cNvPr id="7450" name="Google Shape;7450;p3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51" name="Google Shape;7451;p3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52" name="Google Shape;7452;p3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453" name="Google Shape;7453;p35"/>
                <p:cNvGrpSpPr/>
                <p:nvPr/>
              </p:nvGrpSpPr>
              <p:grpSpPr>
                <a:xfrm>
                  <a:off x="2683630" y="2595741"/>
                  <a:ext cx="224334" cy="182054"/>
                  <a:chOff x="2683630" y="2595741"/>
                  <a:chExt cx="224334" cy="182054"/>
                </a:xfrm>
              </p:grpSpPr>
              <p:sp>
                <p:nvSpPr>
                  <p:cNvPr id="7454" name="Google Shape;7454;p3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55" name="Google Shape;7455;p3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456" name="Google Shape;7456;p35"/>
              <p:cNvGrpSpPr/>
              <p:nvPr/>
            </p:nvGrpSpPr>
            <p:grpSpPr>
              <a:xfrm>
                <a:off x="2838475" y="2595741"/>
                <a:ext cx="363719" cy="296825"/>
                <a:chOff x="2838475" y="2595741"/>
                <a:chExt cx="363719" cy="296825"/>
              </a:xfrm>
            </p:grpSpPr>
            <p:grpSp>
              <p:nvGrpSpPr>
                <p:cNvPr id="7457" name="Google Shape;7457;p35"/>
                <p:cNvGrpSpPr/>
                <p:nvPr/>
              </p:nvGrpSpPr>
              <p:grpSpPr>
                <a:xfrm>
                  <a:off x="2838475" y="2794333"/>
                  <a:ext cx="259185" cy="98232"/>
                  <a:chOff x="2838475" y="2794333"/>
                  <a:chExt cx="259185" cy="98232"/>
                </a:xfrm>
              </p:grpSpPr>
              <p:sp>
                <p:nvSpPr>
                  <p:cNvPr id="7458" name="Google Shape;7458;p3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59" name="Google Shape;7459;p3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60" name="Google Shape;7460;p3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461" name="Google Shape;7461;p35"/>
                <p:cNvGrpSpPr/>
                <p:nvPr/>
              </p:nvGrpSpPr>
              <p:grpSpPr>
                <a:xfrm>
                  <a:off x="2977852" y="2595741"/>
                  <a:ext cx="224343" cy="182054"/>
                  <a:chOff x="2977852" y="2595741"/>
                  <a:chExt cx="224343" cy="182054"/>
                </a:xfrm>
              </p:grpSpPr>
              <p:sp>
                <p:nvSpPr>
                  <p:cNvPr id="7462" name="Google Shape;7462;p3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63" name="Google Shape;7463;p3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grpSp>
          <p:nvGrpSpPr>
            <p:cNvPr id="7464" name="Google Shape;7464;p35"/>
            <p:cNvGrpSpPr/>
            <p:nvPr/>
          </p:nvGrpSpPr>
          <p:grpSpPr>
            <a:xfrm>
              <a:off x="2389399" y="3100241"/>
              <a:ext cx="812796" cy="296869"/>
              <a:chOff x="2389399" y="3100241"/>
              <a:chExt cx="812796" cy="296869"/>
            </a:xfrm>
          </p:grpSpPr>
          <p:grpSp>
            <p:nvGrpSpPr>
              <p:cNvPr id="7465" name="Google Shape;7465;p35"/>
              <p:cNvGrpSpPr/>
              <p:nvPr/>
            </p:nvGrpSpPr>
            <p:grpSpPr>
              <a:xfrm>
                <a:off x="2683630" y="3100241"/>
                <a:ext cx="224334" cy="296869"/>
                <a:chOff x="2683630" y="3100241"/>
                <a:chExt cx="224334" cy="296869"/>
              </a:xfrm>
            </p:grpSpPr>
            <p:grpSp>
              <p:nvGrpSpPr>
                <p:cNvPr id="7466" name="Google Shape;7466;p35"/>
                <p:cNvGrpSpPr/>
                <p:nvPr/>
              </p:nvGrpSpPr>
              <p:grpSpPr>
                <a:xfrm>
                  <a:off x="2788083" y="3100241"/>
                  <a:ext cx="15356" cy="98237"/>
                  <a:chOff x="2788083" y="3100241"/>
                  <a:chExt cx="15356" cy="98237"/>
                </a:xfrm>
              </p:grpSpPr>
              <p:sp>
                <p:nvSpPr>
                  <p:cNvPr id="7467" name="Google Shape;7467;p3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68" name="Google Shape;7468;p3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69" name="Google Shape;7469;p3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470" name="Google Shape;7470;p35"/>
                <p:cNvGrpSpPr/>
                <p:nvPr/>
              </p:nvGrpSpPr>
              <p:grpSpPr>
                <a:xfrm>
                  <a:off x="2683630" y="3215065"/>
                  <a:ext cx="224334" cy="182045"/>
                  <a:chOff x="2683630" y="3215065"/>
                  <a:chExt cx="224334" cy="182045"/>
                </a:xfrm>
              </p:grpSpPr>
              <p:sp>
                <p:nvSpPr>
                  <p:cNvPr id="7471" name="Google Shape;7471;p3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72" name="Google Shape;7472;p3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473" name="Google Shape;7473;p35"/>
              <p:cNvGrpSpPr/>
              <p:nvPr/>
            </p:nvGrpSpPr>
            <p:grpSpPr>
              <a:xfrm>
                <a:off x="2389399" y="3100241"/>
                <a:ext cx="363638" cy="296869"/>
                <a:chOff x="2389399" y="3100241"/>
                <a:chExt cx="363638" cy="296869"/>
              </a:xfrm>
            </p:grpSpPr>
            <p:grpSp>
              <p:nvGrpSpPr>
                <p:cNvPr id="7474" name="Google Shape;7474;p35"/>
                <p:cNvGrpSpPr/>
                <p:nvPr/>
              </p:nvGrpSpPr>
              <p:grpSpPr>
                <a:xfrm>
                  <a:off x="2493852" y="3100241"/>
                  <a:ext cx="259185" cy="98237"/>
                  <a:chOff x="2493852" y="3100241"/>
                  <a:chExt cx="259185" cy="98237"/>
                </a:xfrm>
              </p:grpSpPr>
              <p:sp>
                <p:nvSpPr>
                  <p:cNvPr id="7475" name="Google Shape;7475;p3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76" name="Google Shape;7476;p3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77" name="Google Shape;7477;p3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478" name="Google Shape;7478;p35"/>
                <p:cNvGrpSpPr/>
                <p:nvPr/>
              </p:nvGrpSpPr>
              <p:grpSpPr>
                <a:xfrm>
                  <a:off x="2389399" y="3215065"/>
                  <a:ext cx="224343" cy="182045"/>
                  <a:chOff x="2389399" y="3215065"/>
                  <a:chExt cx="224343" cy="182045"/>
                </a:xfrm>
              </p:grpSpPr>
              <p:sp>
                <p:nvSpPr>
                  <p:cNvPr id="7479" name="Google Shape;7479;p3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80" name="Google Shape;7480;p3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481" name="Google Shape;7481;p35"/>
              <p:cNvGrpSpPr/>
              <p:nvPr/>
            </p:nvGrpSpPr>
            <p:grpSpPr>
              <a:xfrm>
                <a:off x="2838475" y="3100241"/>
                <a:ext cx="363719" cy="296869"/>
                <a:chOff x="2838475" y="3100241"/>
                <a:chExt cx="363719" cy="296869"/>
              </a:xfrm>
            </p:grpSpPr>
            <p:grpSp>
              <p:nvGrpSpPr>
                <p:cNvPr id="7482" name="Google Shape;7482;p35"/>
                <p:cNvGrpSpPr/>
                <p:nvPr/>
              </p:nvGrpSpPr>
              <p:grpSpPr>
                <a:xfrm>
                  <a:off x="2838475" y="3100241"/>
                  <a:ext cx="259185" cy="98237"/>
                  <a:chOff x="2838475" y="3100241"/>
                  <a:chExt cx="259185" cy="98237"/>
                </a:xfrm>
              </p:grpSpPr>
              <p:sp>
                <p:nvSpPr>
                  <p:cNvPr id="7483" name="Google Shape;7483;p3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84" name="Google Shape;7484;p3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85" name="Google Shape;7485;p3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486" name="Google Shape;7486;p35"/>
                <p:cNvGrpSpPr/>
                <p:nvPr/>
              </p:nvGrpSpPr>
              <p:grpSpPr>
                <a:xfrm>
                  <a:off x="2977852" y="3215065"/>
                  <a:ext cx="224343" cy="182045"/>
                  <a:chOff x="2977852" y="3215065"/>
                  <a:chExt cx="224343" cy="182045"/>
                </a:xfrm>
              </p:grpSpPr>
              <p:sp>
                <p:nvSpPr>
                  <p:cNvPr id="7487" name="Google Shape;7487;p3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88" name="Google Shape;7488;p3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492" name="Shape 7492"/>
        <p:cNvGrpSpPr/>
        <p:nvPr/>
      </p:nvGrpSpPr>
      <p:grpSpPr>
        <a:xfrm>
          <a:off x="0" y="0"/>
          <a:ext cx="0" cy="0"/>
          <a:chOff x="0" y="0"/>
          <a:chExt cx="0" cy="0"/>
        </a:xfrm>
      </p:grpSpPr>
      <p:grpSp>
        <p:nvGrpSpPr>
          <p:cNvPr id="7493" name="Google Shape;7493;p36"/>
          <p:cNvGrpSpPr/>
          <p:nvPr/>
        </p:nvGrpSpPr>
        <p:grpSpPr>
          <a:xfrm>
            <a:off x="936076" y="4207790"/>
            <a:ext cx="3187139" cy="1366366"/>
            <a:chOff x="728925" y="3296613"/>
            <a:chExt cx="2390414" cy="1024800"/>
          </a:xfrm>
        </p:grpSpPr>
        <p:grpSp>
          <p:nvGrpSpPr>
            <p:cNvPr id="7494" name="Google Shape;7494;p36"/>
            <p:cNvGrpSpPr/>
            <p:nvPr/>
          </p:nvGrpSpPr>
          <p:grpSpPr>
            <a:xfrm>
              <a:off x="728925" y="3619800"/>
              <a:ext cx="2390414" cy="500893"/>
              <a:chOff x="728925" y="3619800"/>
              <a:chExt cx="2390414" cy="500893"/>
            </a:xfrm>
          </p:grpSpPr>
          <p:sp>
            <p:nvSpPr>
              <p:cNvPr id="7495" name="Google Shape;7495;p3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p>
            </p:txBody>
          </p:sp>
          <p:sp>
            <p:nvSpPr>
              <p:cNvPr id="7496" name="Google Shape;7496;p3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p>
            </p:txBody>
          </p:sp>
        </p:grpSp>
        <p:grpSp>
          <p:nvGrpSpPr>
            <p:cNvPr id="7497" name="Google Shape;7497;p36"/>
            <p:cNvGrpSpPr/>
            <p:nvPr/>
          </p:nvGrpSpPr>
          <p:grpSpPr>
            <a:xfrm>
              <a:off x="1348050" y="3296613"/>
              <a:ext cx="1706152" cy="1024800"/>
              <a:chOff x="1348050" y="3296613"/>
              <a:chExt cx="1706152" cy="1024800"/>
            </a:xfrm>
          </p:grpSpPr>
          <p:sp>
            <p:nvSpPr>
              <p:cNvPr id="7498" name="Google Shape;7498;p3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p>
            </p:txBody>
          </p:sp>
          <p:sp>
            <p:nvSpPr>
              <p:cNvPr id="7499" name="Google Shape;7499;p3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p>
            </p:txBody>
          </p:sp>
          <p:sp>
            <p:nvSpPr>
              <p:cNvPr id="7500" name="Google Shape;7500;p3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p>
            </p:txBody>
          </p:sp>
          <p:sp>
            <p:nvSpPr>
              <p:cNvPr id="7501" name="Google Shape;7501;p3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p>
            </p:txBody>
          </p:sp>
          <p:sp>
            <p:nvSpPr>
              <p:cNvPr id="7502" name="Google Shape;7502;p3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p>
            </p:txBody>
          </p:sp>
        </p:grpSp>
        <p:grpSp>
          <p:nvGrpSpPr>
            <p:cNvPr id="7503" name="Google Shape;7503;p36"/>
            <p:cNvGrpSpPr/>
            <p:nvPr/>
          </p:nvGrpSpPr>
          <p:grpSpPr>
            <a:xfrm>
              <a:off x="1455707" y="3654858"/>
              <a:ext cx="1491150" cy="417657"/>
              <a:chOff x="1455707" y="3654858"/>
              <a:chExt cx="1491150" cy="417657"/>
            </a:xfrm>
          </p:grpSpPr>
          <p:sp>
            <p:nvSpPr>
              <p:cNvPr id="7504" name="Google Shape;7504;p3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05" name="Google Shape;7505;p3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06" name="Google Shape;7506;p3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07" name="Google Shape;7507;p3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08" name="Google Shape;7508;p3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09" name="Google Shape;7509;p3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10" name="Google Shape;7510;p3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11" name="Google Shape;7511;p3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12" name="Google Shape;7512;p3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13" name="Google Shape;7513;p3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14" name="Google Shape;7514;p3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15" name="Google Shape;7515;p3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16" name="Google Shape;7516;p3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17" name="Google Shape;7517;p3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18" name="Google Shape;7518;p3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19" name="Google Shape;7519;p3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20" name="Google Shape;7520;p3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21" name="Google Shape;7521;p3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22" name="Google Shape;7522;p3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23" name="Google Shape;7523;p3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aphicFrame>
        <p:nvGraphicFramePr>
          <p:cNvPr id="7524" name="Google Shape;7524;p36"/>
          <p:cNvGraphicFramePr/>
          <p:nvPr/>
        </p:nvGraphicFramePr>
        <p:xfrm>
          <a:off x="7917033" y="2871783"/>
          <a:ext cx="3000000" cy="3000000"/>
        </p:xfrm>
        <a:graphic>
          <a:graphicData uri="http://schemas.openxmlformats.org/drawingml/2006/table">
            <a:tbl>
              <a:tblPr>
                <a:noFill/>
                <a:tableStyleId>{4350D159-926E-4E9F-86AD-1F1AC3563FC3}</a:tableStyleId>
              </a:tblPr>
              <a:tblGrid>
                <a:gridCol w="834700"/>
                <a:gridCol w="834700"/>
                <a:gridCol w="834700"/>
                <a:gridCol w="834700"/>
              </a:tblGrid>
              <a:tr h="133325">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89525">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89525">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89525">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300">
                        <a:latin typeface="Amatic SC"/>
                        <a:ea typeface="Amatic SC"/>
                        <a:cs typeface="Amatic SC"/>
                        <a:sym typeface="Amatic SC"/>
                      </a:endParaRPr>
                    </a:p>
                  </a:txBody>
                  <a:tcPr marT="121900" marB="121900" marR="121900" marL="1219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525" name="Google Shape;7525;p36"/>
          <p:cNvGrpSpPr/>
          <p:nvPr/>
        </p:nvGrpSpPr>
        <p:grpSpPr>
          <a:xfrm>
            <a:off x="947243" y="1308765"/>
            <a:ext cx="3195261" cy="1301970"/>
            <a:chOff x="749309" y="1112739"/>
            <a:chExt cx="2371603" cy="976502"/>
          </a:xfrm>
        </p:grpSpPr>
        <p:grpSp>
          <p:nvGrpSpPr>
            <p:cNvPr id="7526" name="Google Shape;7526;p36"/>
            <p:cNvGrpSpPr/>
            <p:nvPr/>
          </p:nvGrpSpPr>
          <p:grpSpPr>
            <a:xfrm>
              <a:off x="1092126" y="1112739"/>
              <a:ext cx="2028786" cy="975464"/>
              <a:chOff x="1092126" y="1112739"/>
              <a:chExt cx="2028786" cy="975464"/>
            </a:xfrm>
          </p:grpSpPr>
          <p:sp>
            <p:nvSpPr>
              <p:cNvPr id="7527" name="Google Shape;7527;p3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28" name="Google Shape;7528;p3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29" name="Google Shape;7529;p3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30" name="Google Shape;7530;p3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31" name="Google Shape;7531;p3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32" name="Google Shape;7532;p3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33" name="Google Shape;7533;p3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34" name="Google Shape;7534;p3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35" name="Google Shape;7535;p3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36" name="Google Shape;7536;p3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37" name="Google Shape;7537;p3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38" name="Google Shape;7538;p3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39" name="Google Shape;7539;p3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40" name="Google Shape;7540;p3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41" name="Google Shape;7541;p3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42" name="Google Shape;7542;p3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43" name="Google Shape;7543;p3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44" name="Google Shape;7544;p3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45" name="Google Shape;7545;p3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46" name="Google Shape;7546;p3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47" name="Google Shape;7547;p3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48" name="Google Shape;7548;p3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49" name="Google Shape;7549;p3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50" name="Google Shape;7550;p3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551" name="Google Shape;7551;p36"/>
            <p:cNvGrpSpPr/>
            <p:nvPr/>
          </p:nvGrpSpPr>
          <p:grpSpPr>
            <a:xfrm>
              <a:off x="749309" y="1112739"/>
              <a:ext cx="314700" cy="975464"/>
              <a:chOff x="749309" y="1112739"/>
              <a:chExt cx="314700" cy="975464"/>
            </a:xfrm>
          </p:grpSpPr>
          <p:sp>
            <p:nvSpPr>
              <p:cNvPr id="7552" name="Google Shape;7552;p3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53" name="Google Shape;7553;p3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54" name="Google Shape;7554;p3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55" name="Google Shape;7555;p3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556" name="Google Shape;7556;p36"/>
            <p:cNvSpPr/>
            <p:nvPr/>
          </p:nvSpPr>
          <p:spPr>
            <a:xfrm>
              <a:off x="1434877" y="1258345"/>
              <a:ext cx="1685700" cy="78600"/>
            </a:xfrm>
            <a:prstGeom prst="rect">
              <a:avLst/>
            </a:pr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57" name="Google Shape;7557;p36"/>
            <p:cNvSpPr/>
            <p:nvPr/>
          </p:nvSpPr>
          <p:spPr>
            <a:xfrm>
              <a:off x="1777683" y="2010641"/>
              <a:ext cx="1000200" cy="78600"/>
            </a:xfrm>
            <a:prstGeom prst="rect">
              <a:avLst/>
            </a:pr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58" name="Google Shape;7558;p36"/>
            <p:cNvSpPr/>
            <p:nvPr/>
          </p:nvSpPr>
          <p:spPr>
            <a:xfrm>
              <a:off x="1092070" y="1759876"/>
              <a:ext cx="657600" cy="78600"/>
            </a:xfrm>
            <a:prstGeom prst="rect">
              <a:avLst/>
            </a:pr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59" name="Google Shape;7559;p36"/>
            <p:cNvSpPr/>
            <p:nvPr/>
          </p:nvSpPr>
          <p:spPr>
            <a:xfrm>
              <a:off x="2463277" y="1759876"/>
              <a:ext cx="657600" cy="78600"/>
            </a:xfrm>
            <a:prstGeom prst="rect">
              <a:avLst/>
            </a:pr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aphicFrame>
        <p:nvGraphicFramePr>
          <p:cNvPr id="7560" name="Google Shape;7560;p36"/>
          <p:cNvGraphicFramePr/>
          <p:nvPr/>
        </p:nvGraphicFramePr>
        <p:xfrm>
          <a:off x="7917067" y="1308783"/>
          <a:ext cx="3000000" cy="3000000"/>
        </p:xfrm>
        <a:graphic>
          <a:graphicData uri="http://schemas.openxmlformats.org/drawingml/2006/table">
            <a:tbl>
              <a:tblPr>
                <a:noFill/>
                <a:tableStyleId>{4350D159-926E-4E9F-86AD-1F1AC3563FC3}</a:tableStyleId>
              </a:tblPr>
              <a:tblGrid>
                <a:gridCol w="834700"/>
                <a:gridCol w="834700"/>
                <a:gridCol w="834700"/>
                <a:gridCol w="834700"/>
              </a:tblGrid>
              <a:tr h="434000">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434000">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434000">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561" name="Google Shape;7561;p36"/>
          <p:cNvGraphicFramePr/>
          <p:nvPr/>
        </p:nvGraphicFramePr>
        <p:xfrm>
          <a:off x="4478217" y="2871783"/>
          <a:ext cx="3000000" cy="3000000"/>
        </p:xfrm>
        <a:graphic>
          <a:graphicData uri="http://schemas.openxmlformats.org/drawingml/2006/table">
            <a:tbl>
              <a:tblPr>
                <a:noFill/>
                <a:tableStyleId>{4350D159-926E-4E9F-86AD-1F1AC3563FC3}</a:tableStyleId>
              </a:tblPr>
              <a:tblGrid>
                <a:gridCol w="787800"/>
                <a:gridCol w="787800"/>
                <a:gridCol w="787800"/>
                <a:gridCol w="787800"/>
              </a:tblGrid>
              <a:tr h="386025">
                <a:tc>
                  <a:txBody>
                    <a:bodyPr/>
                    <a:lstStyle/>
                    <a:p>
                      <a:pPr indent="0" lvl="0" marL="0" rtl="0" algn="l">
                        <a:spcBef>
                          <a:spcPts val="0"/>
                        </a:spcBef>
                        <a:spcAft>
                          <a:spcPts val="0"/>
                        </a:spcAft>
                        <a:buNone/>
                      </a:pPr>
                      <a:r>
                        <a:t/>
                      </a:r>
                      <a:endParaRPr sz="300"/>
                    </a:p>
                  </a:txBody>
                  <a:tcPr marT="121900" marB="121900" marR="121900" marL="12190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86025">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86025">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562" name="Google Shape;7562;p36"/>
          <p:cNvGrpSpPr/>
          <p:nvPr/>
        </p:nvGrpSpPr>
        <p:grpSpPr>
          <a:xfrm>
            <a:off x="4480753" y="4192954"/>
            <a:ext cx="3151091" cy="1396048"/>
            <a:chOff x="3358399" y="3285485"/>
            <a:chExt cx="2363377" cy="1047062"/>
          </a:xfrm>
        </p:grpSpPr>
        <p:grpSp>
          <p:nvGrpSpPr>
            <p:cNvPr id="7563" name="Google Shape;7563;p36"/>
            <p:cNvGrpSpPr/>
            <p:nvPr/>
          </p:nvGrpSpPr>
          <p:grpSpPr>
            <a:xfrm>
              <a:off x="3358412" y="3285485"/>
              <a:ext cx="2363244" cy="139500"/>
              <a:chOff x="3358412" y="3285485"/>
              <a:chExt cx="2363244" cy="139500"/>
            </a:xfrm>
          </p:grpSpPr>
          <p:sp>
            <p:nvSpPr>
              <p:cNvPr id="7564" name="Google Shape;7564;p3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65" name="Google Shape;7565;p3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66" name="Google Shape;7566;p3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67" name="Google Shape;7567;p3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68" name="Google Shape;7568;p3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569" name="Google Shape;7569;p36"/>
            <p:cNvGrpSpPr/>
            <p:nvPr/>
          </p:nvGrpSpPr>
          <p:grpSpPr>
            <a:xfrm>
              <a:off x="3358412" y="3466996"/>
              <a:ext cx="2363244" cy="139500"/>
              <a:chOff x="3358412" y="3466996"/>
              <a:chExt cx="2363244" cy="139500"/>
            </a:xfrm>
          </p:grpSpPr>
          <p:sp>
            <p:nvSpPr>
              <p:cNvPr id="7570" name="Google Shape;7570;p3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71" name="Google Shape;7571;p3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72" name="Google Shape;7572;p3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73" name="Google Shape;7573;p3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74" name="Google Shape;7574;p3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575" name="Google Shape;7575;p36"/>
            <p:cNvGrpSpPr/>
            <p:nvPr/>
          </p:nvGrpSpPr>
          <p:grpSpPr>
            <a:xfrm>
              <a:off x="3358412" y="3648507"/>
              <a:ext cx="2363244" cy="139500"/>
              <a:chOff x="3358412" y="3648507"/>
              <a:chExt cx="2363244" cy="139500"/>
            </a:xfrm>
          </p:grpSpPr>
          <p:sp>
            <p:nvSpPr>
              <p:cNvPr id="7576" name="Google Shape;7576;p3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77" name="Google Shape;7577;p3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78" name="Google Shape;7578;p3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79" name="Google Shape;7579;p3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80" name="Google Shape;7580;p3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581" name="Google Shape;7581;p36"/>
            <p:cNvGrpSpPr/>
            <p:nvPr/>
          </p:nvGrpSpPr>
          <p:grpSpPr>
            <a:xfrm>
              <a:off x="3358412" y="3830018"/>
              <a:ext cx="2363244" cy="139500"/>
              <a:chOff x="3358412" y="3830018"/>
              <a:chExt cx="2363244" cy="139500"/>
            </a:xfrm>
          </p:grpSpPr>
          <p:sp>
            <p:nvSpPr>
              <p:cNvPr id="7582" name="Google Shape;7582;p3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583" name="Google Shape;7583;p3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84" name="Google Shape;7584;p3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85" name="Google Shape;7585;p3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86" name="Google Shape;7586;p3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587" name="Google Shape;7587;p36"/>
            <p:cNvGrpSpPr/>
            <p:nvPr/>
          </p:nvGrpSpPr>
          <p:grpSpPr>
            <a:xfrm>
              <a:off x="3358399" y="4011514"/>
              <a:ext cx="2363377" cy="139537"/>
              <a:chOff x="3294800" y="4134603"/>
              <a:chExt cx="2638876" cy="152400"/>
            </a:xfrm>
          </p:grpSpPr>
          <p:sp>
            <p:nvSpPr>
              <p:cNvPr id="7588" name="Google Shape;7588;p3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589" name="Google Shape;7589;p3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90" name="Google Shape;7590;p3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91" name="Google Shape;7591;p3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92" name="Google Shape;7592;p3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593" name="Google Shape;7593;p36"/>
            <p:cNvGrpSpPr/>
            <p:nvPr/>
          </p:nvGrpSpPr>
          <p:grpSpPr>
            <a:xfrm>
              <a:off x="3358399" y="4193010"/>
              <a:ext cx="2363377" cy="139537"/>
              <a:chOff x="3294800" y="4134603"/>
              <a:chExt cx="2638876" cy="152400"/>
            </a:xfrm>
          </p:grpSpPr>
          <p:sp>
            <p:nvSpPr>
              <p:cNvPr id="7594" name="Google Shape;7594;p3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595" name="Google Shape;7595;p3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96" name="Google Shape;7596;p3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97" name="Google Shape;7597;p3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598" name="Google Shape;7598;p3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aphicFrame>
        <p:nvGraphicFramePr>
          <p:cNvPr id="7599" name="Google Shape;7599;p36"/>
          <p:cNvGraphicFramePr/>
          <p:nvPr/>
        </p:nvGraphicFramePr>
        <p:xfrm>
          <a:off x="948600" y="2871783"/>
          <a:ext cx="3000000" cy="3000000"/>
        </p:xfrm>
        <a:graphic>
          <a:graphicData uri="http://schemas.openxmlformats.org/drawingml/2006/table">
            <a:tbl>
              <a:tblPr>
                <a:noFill/>
                <a:tableStyleId>{4350D159-926E-4E9F-86AD-1F1AC3563FC3}</a:tableStyleId>
              </a:tblPr>
              <a:tblGrid>
                <a:gridCol w="789925"/>
                <a:gridCol w="789925"/>
                <a:gridCol w="789925"/>
                <a:gridCol w="789925"/>
              </a:tblGrid>
              <a:tr h="395275">
                <a:tc>
                  <a:txBody>
                    <a:bodyPr/>
                    <a:lstStyle/>
                    <a:p>
                      <a:pPr indent="0" lvl="0" marL="0" rtl="0" algn="l">
                        <a:spcBef>
                          <a:spcPts val="0"/>
                        </a:spcBef>
                        <a:spcAft>
                          <a:spcPts val="0"/>
                        </a:spcAft>
                        <a:buNone/>
                      </a:pPr>
                      <a:r>
                        <a:t/>
                      </a:r>
                      <a:endParaRPr sz="300"/>
                    </a:p>
                  </a:txBody>
                  <a:tcPr marT="121900" marB="121900" marR="121900" marL="121900">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395275">
                <a:tc>
                  <a:txBody>
                    <a:bodyPr/>
                    <a:lstStyle/>
                    <a:p>
                      <a:pPr indent="0" lvl="0" marL="0" rtl="0" algn="l">
                        <a:spcBef>
                          <a:spcPts val="0"/>
                        </a:spcBef>
                        <a:spcAft>
                          <a:spcPts val="0"/>
                        </a:spcAft>
                        <a:buNone/>
                      </a:pPr>
                      <a:r>
                        <a:t/>
                      </a:r>
                      <a:endParaRPr sz="300"/>
                    </a:p>
                  </a:txBody>
                  <a:tcPr marT="121900" marB="121900" marR="121900" marL="121900">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395275">
                <a:tc>
                  <a:txBody>
                    <a:bodyPr/>
                    <a:lstStyle/>
                    <a:p>
                      <a:pPr indent="0" lvl="0" marL="0" rtl="0" algn="l">
                        <a:spcBef>
                          <a:spcPts val="0"/>
                        </a:spcBef>
                        <a:spcAft>
                          <a:spcPts val="0"/>
                        </a:spcAft>
                        <a:buNone/>
                      </a:pPr>
                      <a:r>
                        <a:t/>
                      </a:r>
                      <a:endParaRPr sz="300"/>
                    </a:p>
                  </a:txBody>
                  <a:tcPr marT="121900" marB="121900" marR="121900" marL="121900">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300"/>
                    </a:p>
                  </a:txBody>
                  <a:tcPr marT="121900" marB="121900" marR="121900" marL="121900">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600" name="Google Shape;7600;p36"/>
          <p:cNvGrpSpPr/>
          <p:nvPr/>
        </p:nvGrpSpPr>
        <p:grpSpPr>
          <a:xfrm>
            <a:off x="5548159" y="3410336"/>
            <a:ext cx="1736126" cy="81282"/>
            <a:chOff x="3558802" y="4011427"/>
            <a:chExt cx="1866000" cy="111300"/>
          </a:xfrm>
        </p:grpSpPr>
        <p:sp>
          <p:nvSpPr>
            <p:cNvPr id="7601" name="Google Shape;7601;p3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02" name="Google Shape;7602;p3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7603" name="Google Shape;7603;p36"/>
          <p:cNvGrpSpPr/>
          <p:nvPr/>
        </p:nvGrpSpPr>
        <p:grpSpPr>
          <a:xfrm>
            <a:off x="6275358" y="3786548"/>
            <a:ext cx="1219058" cy="81282"/>
            <a:chOff x="3558802" y="4011427"/>
            <a:chExt cx="1866000" cy="111300"/>
          </a:xfrm>
        </p:grpSpPr>
        <p:sp>
          <p:nvSpPr>
            <p:cNvPr id="7604" name="Google Shape;7604;p3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05" name="Google Shape;7605;p3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7606" name="Google Shape;7606;p36"/>
          <p:cNvGrpSpPr/>
          <p:nvPr/>
        </p:nvGrpSpPr>
        <p:grpSpPr>
          <a:xfrm>
            <a:off x="7832599" y="4223505"/>
            <a:ext cx="3359766" cy="1335292"/>
            <a:chOff x="1906114" y="789980"/>
            <a:chExt cx="1487676" cy="606868"/>
          </a:xfrm>
        </p:grpSpPr>
        <p:cxnSp>
          <p:nvCxnSpPr>
            <p:cNvPr id="7607" name="Google Shape;7607;p3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608" name="Google Shape;7608;p3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609" name="Google Shape;7609;p3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610" name="Google Shape;7610;p36"/>
            <p:cNvSpPr txBox="1"/>
            <p:nvPr/>
          </p:nvSpPr>
          <p:spPr>
            <a:xfrm flipH="1">
              <a:off x="2109710" y="789981"/>
              <a:ext cx="281100" cy="1074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2100"/>
                </a:spcAft>
                <a:buNone/>
              </a:pPr>
              <a:r>
                <a:rPr lang="en-CA" sz="400">
                  <a:solidFill>
                    <a:srgbClr val="E3E9ED"/>
                  </a:solidFill>
                </a:rPr>
                <a:t>JANUARY</a:t>
              </a:r>
              <a:endParaRPr sz="400">
                <a:solidFill>
                  <a:srgbClr val="E3E9ED"/>
                </a:solidFill>
              </a:endParaRPr>
            </a:p>
          </p:txBody>
        </p:sp>
        <p:sp>
          <p:nvSpPr>
            <p:cNvPr id="7611" name="Google Shape;7611;p36"/>
            <p:cNvSpPr txBox="1"/>
            <p:nvPr/>
          </p:nvSpPr>
          <p:spPr>
            <a:xfrm flipH="1">
              <a:off x="2434275" y="789980"/>
              <a:ext cx="289200" cy="1074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2100"/>
                </a:spcAft>
                <a:buNone/>
              </a:pPr>
              <a:r>
                <a:rPr lang="en-CA" sz="400">
                  <a:solidFill>
                    <a:srgbClr val="E3E9ED"/>
                  </a:solidFill>
                </a:rPr>
                <a:t>FEBRUARY</a:t>
              </a:r>
              <a:endParaRPr sz="400">
                <a:solidFill>
                  <a:srgbClr val="E3E9ED"/>
                </a:solidFill>
              </a:endParaRPr>
            </a:p>
          </p:txBody>
        </p:sp>
        <p:sp>
          <p:nvSpPr>
            <p:cNvPr id="7612" name="Google Shape;7612;p36"/>
            <p:cNvSpPr txBox="1"/>
            <p:nvPr/>
          </p:nvSpPr>
          <p:spPr>
            <a:xfrm flipH="1">
              <a:off x="2781049" y="789981"/>
              <a:ext cx="281100" cy="1074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2100"/>
                </a:spcAft>
                <a:buNone/>
              </a:pPr>
              <a:r>
                <a:rPr lang="en-CA" sz="400">
                  <a:solidFill>
                    <a:srgbClr val="E3E9ED"/>
                  </a:solidFill>
                </a:rPr>
                <a:t>MARCH</a:t>
              </a:r>
              <a:endParaRPr sz="400">
                <a:solidFill>
                  <a:srgbClr val="E3E9ED"/>
                </a:solidFill>
              </a:endParaRPr>
            </a:p>
          </p:txBody>
        </p:sp>
        <p:sp>
          <p:nvSpPr>
            <p:cNvPr id="7613" name="Google Shape;7613;p36"/>
            <p:cNvSpPr txBox="1"/>
            <p:nvPr/>
          </p:nvSpPr>
          <p:spPr>
            <a:xfrm flipH="1">
              <a:off x="3112690" y="789981"/>
              <a:ext cx="281100" cy="1074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2100"/>
                </a:spcAft>
                <a:buNone/>
              </a:pPr>
              <a:r>
                <a:rPr lang="en-CA" sz="400">
                  <a:solidFill>
                    <a:srgbClr val="E3E9ED"/>
                  </a:solidFill>
                </a:rPr>
                <a:t>APRIL</a:t>
              </a:r>
              <a:endParaRPr sz="400">
                <a:solidFill>
                  <a:srgbClr val="E3E9ED"/>
                </a:solidFill>
              </a:endParaRPr>
            </a:p>
          </p:txBody>
        </p:sp>
        <p:sp>
          <p:nvSpPr>
            <p:cNvPr id="7614" name="Google Shape;7614;p36"/>
            <p:cNvSpPr/>
            <p:nvPr/>
          </p:nvSpPr>
          <p:spPr>
            <a:xfrm>
              <a:off x="2105681" y="964326"/>
              <a:ext cx="289200" cy="42600"/>
            </a:xfrm>
            <a:prstGeom prst="rect">
              <a:avLst/>
            </a:pr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15" name="Google Shape;7615;p36"/>
            <p:cNvSpPr/>
            <p:nvPr/>
          </p:nvSpPr>
          <p:spPr>
            <a:xfrm>
              <a:off x="2109515" y="1159286"/>
              <a:ext cx="280200" cy="426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16" name="Google Shape;7616;p36"/>
            <p:cNvSpPr/>
            <p:nvPr/>
          </p:nvSpPr>
          <p:spPr>
            <a:xfrm>
              <a:off x="2753389" y="1353677"/>
              <a:ext cx="325500" cy="42600"/>
            </a:xfrm>
            <a:prstGeom prst="rect">
              <a:avLst/>
            </a:pr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17" name="Google Shape;7617;p36"/>
            <p:cNvSpPr/>
            <p:nvPr/>
          </p:nvSpPr>
          <p:spPr>
            <a:xfrm>
              <a:off x="2105681" y="1159287"/>
              <a:ext cx="289200" cy="42600"/>
            </a:xfrm>
            <a:prstGeom prst="rect">
              <a:avLst/>
            </a:pr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18" name="Google Shape;7618;p36"/>
            <p:cNvSpPr/>
            <p:nvPr/>
          </p:nvSpPr>
          <p:spPr>
            <a:xfrm>
              <a:off x="2412005" y="1354248"/>
              <a:ext cx="325500" cy="42600"/>
            </a:xfrm>
            <a:prstGeom prst="rect">
              <a:avLst/>
            </a:pr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19" name="Google Shape;7619;p36"/>
            <p:cNvSpPr/>
            <p:nvPr/>
          </p:nvSpPr>
          <p:spPr>
            <a:xfrm>
              <a:off x="2410087" y="964961"/>
              <a:ext cx="325500" cy="42600"/>
            </a:xfrm>
            <a:prstGeom prst="rect">
              <a:avLst/>
            </a:pr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20" name="Google Shape;7620;p36"/>
            <p:cNvSpPr txBox="1"/>
            <p:nvPr/>
          </p:nvSpPr>
          <p:spPr>
            <a:xfrm flipH="1">
              <a:off x="1906114" y="918164"/>
              <a:ext cx="203400" cy="106500"/>
            </a:xfrm>
            <a:prstGeom prst="rect">
              <a:avLst/>
            </a:prstGeom>
            <a:noFill/>
            <a:ln>
              <a:noFill/>
            </a:ln>
          </p:spPr>
          <p:txBody>
            <a:bodyPr anchorCtr="0" anchor="t" bIns="121900" lIns="121900" spcFirstLastPara="1" rIns="121900" wrap="square" tIns="121900">
              <a:noAutofit/>
            </a:bodyPr>
            <a:lstStyle/>
            <a:p>
              <a:pPr indent="0" lvl="0" marL="0" rtl="0" algn="r">
                <a:spcBef>
                  <a:spcPts val="0"/>
                </a:spcBef>
                <a:spcAft>
                  <a:spcPts val="2100"/>
                </a:spcAft>
                <a:buNone/>
              </a:pPr>
              <a:r>
                <a:rPr lang="en-CA" sz="400">
                  <a:solidFill>
                    <a:srgbClr val="E3E9ED"/>
                  </a:solidFill>
                </a:rPr>
                <a:t>PHASE 1</a:t>
              </a:r>
              <a:endParaRPr sz="400">
                <a:solidFill>
                  <a:srgbClr val="E3E9ED"/>
                </a:solidFill>
              </a:endParaRPr>
            </a:p>
          </p:txBody>
        </p:sp>
        <p:sp>
          <p:nvSpPr>
            <p:cNvPr id="7621" name="Google Shape;7621;p36"/>
            <p:cNvSpPr txBox="1"/>
            <p:nvPr/>
          </p:nvSpPr>
          <p:spPr>
            <a:xfrm flipH="1">
              <a:off x="1919618" y="1113390"/>
              <a:ext cx="189900" cy="912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2100"/>
                </a:spcAft>
                <a:buNone/>
              </a:pPr>
              <a:r>
                <a:rPr lang="en-CA" sz="400">
                  <a:solidFill>
                    <a:srgbClr val="E3E9ED"/>
                  </a:solidFill>
                </a:rPr>
                <a:t>Task 1</a:t>
              </a:r>
              <a:endParaRPr sz="400">
                <a:solidFill>
                  <a:srgbClr val="E3E9ED"/>
                </a:solidFill>
              </a:endParaRPr>
            </a:p>
          </p:txBody>
        </p:sp>
        <p:sp>
          <p:nvSpPr>
            <p:cNvPr id="7622" name="Google Shape;7622;p36"/>
            <p:cNvSpPr txBox="1"/>
            <p:nvPr/>
          </p:nvSpPr>
          <p:spPr>
            <a:xfrm flipH="1">
              <a:off x="1906118" y="1304527"/>
              <a:ext cx="203400" cy="912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2100"/>
                </a:spcAft>
                <a:buNone/>
              </a:pPr>
              <a:r>
                <a:rPr lang="en-CA" sz="400">
                  <a:solidFill>
                    <a:srgbClr val="E3E9ED"/>
                  </a:solidFill>
                </a:rPr>
                <a:t>Task 2</a:t>
              </a:r>
              <a:endParaRPr sz="400">
                <a:solidFill>
                  <a:srgbClr val="E3E9ED"/>
                </a:solidFill>
              </a:endParaRPr>
            </a:p>
          </p:txBody>
        </p:sp>
        <p:sp>
          <p:nvSpPr>
            <p:cNvPr id="7623" name="Google Shape;7623;p36"/>
            <p:cNvSpPr/>
            <p:nvPr/>
          </p:nvSpPr>
          <p:spPr>
            <a:xfrm>
              <a:off x="2750975" y="964961"/>
              <a:ext cx="325500" cy="42600"/>
            </a:xfrm>
            <a:prstGeom prst="rect">
              <a:avLst/>
            </a:pr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624" name="Google Shape;7624;p36"/>
          <p:cNvGrpSpPr/>
          <p:nvPr/>
        </p:nvGrpSpPr>
        <p:grpSpPr>
          <a:xfrm>
            <a:off x="4474306" y="1268820"/>
            <a:ext cx="3151103" cy="1341115"/>
            <a:chOff x="3292400" y="1193188"/>
            <a:chExt cx="2615240" cy="1131075"/>
          </a:xfrm>
        </p:grpSpPr>
        <p:sp>
          <p:nvSpPr>
            <p:cNvPr id="7625" name="Google Shape;7625;p3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26" name="Google Shape;7626;p3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27" name="Google Shape;7627;p3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2100"/>
                </a:spcAft>
                <a:buNone/>
              </a:pPr>
              <a:r>
                <a:rPr lang="en-CA" sz="300">
                  <a:solidFill>
                    <a:srgbClr val="FFFFFF"/>
                  </a:solidFill>
                </a:rPr>
                <a:t>JANUARY</a:t>
              </a:r>
              <a:endParaRPr sz="300">
                <a:solidFill>
                  <a:srgbClr val="FFFFFF"/>
                </a:solidFill>
              </a:endParaRPr>
            </a:p>
          </p:txBody>
        </p:sp>
        <p:sp>
          <p:nvSpPr>
            <p:cNvPr id="7628" name="Google Shape;7628;p3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2100"/>
                </a:spcAft>
                <a:buNone/>
              </a:pPr>
              <a:r>
                <a:rPr lang="en-CA" sz="300">
                  <a:solidFill>
                    <a:srgbClr val="FFFFFF"/>
                  </a:solidFill>
                </a:rPr>
                <a:t>FEBRUARY</a:t>
              </a:r>
              <a:endParaRPr sz="300">
                <a:solidFill>
                  <a:srgbClr val="FFFFFF"/>
                </a:solidFill>
              </a:endParaRPr>
            </a:p>
          </p:txBody>
        </p:sp>
        <p:sp>
          <p:nvSpPr>
            <p:cNvPr id="7629" name="Google Shape;7629;p3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2100"/>
                </a:spcAft>
                <a:buNone/>
              </a:pPr>
              <a:r>
                <a:rPr lang="en-CA" sz="300">
                  <a:solidFill>
                    <a:srgbClr val="FFFFFF"/>
                  </a:solidFill>
                </a:rPr>
                <a:t>MARCH</a:t>
              </a:r>
              <a:endParaRPr sz="300">
                <a:solidFill>
                  <a:srgbClr val="FFFFFF"/>
                </a:solidFill>
              </a:endParaRPr>
            </a:p>
          </p:txBody>
        </p:sp>
        <p:sp>
          <p:nvSpPr>
            <p:cNvPr id="7630" name="Google Shape;7630;p3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2100"/>
                </a:spcAft>
                <a:buNone/>
              </a:pPr>
              <a:r>
                <a:rPr lang="en-CA" sz="300">
                  <a:solidFill>
                    <a:srgbClr val="FFFFFF"/>
                  </a:solidFill>
                </a:rPr>
                <a:t>APRIL</a:t>
              </a:r>
              <a:endParaRPr sz="300">
                <a:solidFill>
                  <a:srgbClr val="FFFFFF"/>
                </a:solidFill>
              </a:endParaRPr>
            </a:p>
          </p:txBody>
        </p:sp>
        <p:sp>
          <p:nvSpPr>
            <p:cNvPr id="7631" name="Google Shape;7631;p3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2100"/>
                </a:spcAft>
                <a:buNone/>
              </a:pPr>
              <a:r>
                <a:rPr lang="en-CA" sz="300">
                  <a:solidFill>
                    <a:srgbClr val="FFFFFF"/>
                  </a:solidFill>
                </a:rPr>
                <a:t>MAY</a:t>
              </a:r>
              <a:endParaRPr sz="300">
                <a:solidFill>
                  <a:srgbClr val="FFFFFF"/>
                </a:solidFill>
              </a:endParaRPr>
            </a:p>
          </p:txBody>
        </p:sp>
        <p:sp>
          <p:nvSpPr>
            <p:cNvPr id="7632" name="Google Shape;7632;p3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2100"/>
                </a:spcAft>
                <a:buNone/>
              </a:pPr>
              <a:r>
                <a:rPr lang="en-CA" sz="300">
                  <a:solidFill>
                    <a:srgbClr val="FFFFFF"/>
                  </a:solidFill>
                </a:rPr>
                <a:t>JUNE</a:t>
              </a:r>
              <a:endParaRPr sz="300">
                <a:solidFill>
                  <a:srgbClr val="FFFFFF"/>
                </a:solidFill>
              </a:endParaRPr>
            </a:p>
          </p:txBody>
        </p:sp>
        <p:sp>
          <p:nvSpPr>
            <p:cNvPr id="7633" name="Google Shape;7633;p3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2100"/>
                </a:spcAft>
                <a:buNone/>
              </a:pPr>
              <a:r>
                <a:rPr lang="en-CA" sz="300">
                  <a:solidFill>
                    <a:srgbClr val="FFFFFF"/>
                  </a:solidFill>
                </a:rPr>
                <a:t>PHASE 1</a:t>
              </a:r>
              <a:endParaRPr sz="300">
                <a:solidFill>
                  <a:srgbClr val="FFFFFF"/>
                </a:solidFill>
              </a:endParaRPr>
            </a:p>
          </p:txBody>
        </p:sp>
        <p:sp>
          <p:nvSpPr>
            <p:cNvPr id="7634" name="Google Shape;7634;p3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2100"/>
                </a:spcAft>
                <a:buNone/>
              </a:pPr>
              <a:r>
                <a:rPr lang="en-CA" sz="300">
                  <a:solidFill>
                    <a:srgbClr val="FFFFFF"/>
                  </a:solidFill>
                </a:rPr>
                <a:t>PHASE 2</a:t>
              </a:r>
              <a:endParaRPr sz="300">
                <a:solidFill>
                  <a:srgbClr val="FFFFFF"/>
                </a:solidFill>
              </a:endParaRPr>
            </a:p>
          </p:txBody>
        </p:sp>
        <p:sp>
          <p:nvSpPr>
            <p:cNvPr id="7635" name="Google Shape;7635;p3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2100"/>
                </a:spcAft>
                <a:buNone/>
              </a:pPr>
              <a:r>
                <a:rPr lang="en-CA" sz="300">
                  <a:solidFill>
                    <a:srgbClr val="FFFFFF"/>
                  </a:solidFill>
                </a:rPr>
                <a:t>Task 1</a:t>
              </a:r>
              <a:endParaRPr sz="300">
                <a:solidFill>
                  <a:srgbClr val="FFFFFF"/>
                </a:solidFill>
              </a:endParaRPr>
            </a:p>
          </p:txBody>
        </p:sp>
        <p:sp>
          <p:nvSpPr>
            <p:cNvPr id="7636" name="Google Shape;7636;p3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2100"/>
                </a:spcAft>
                <a:buNone/>
              </a:pPr>
              <a:r>
                <a:rPr lang="en-CA" sz="300">
                  <a:solidFill>
                    <a:srgbClr val="FFFFFF"/>
                  </a:solidFill>
                </a:rPr>
                <a:t>Task 2</a:t>
              </a:r>
              <a:endParaRPr sz="300">
                <a:solidFill>
                  <a:srgbClr val="FFFFFF"/>
                </a:solidFill>
              </a:endParaRPr>
            </a:p>
          </p:txBody>
        </p:sp>
        <p:sp>
          <p:nvSpPr>
            <p:cNvPr id="7637" name="Google Shape;7637;p3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2100"/>
                </a:spcAft>
                <a:buNone/>
              </a:pPr>
              <a:r>
                <a:rPr lang="en-CA" sz="300">
                  <a:solidFill>
                    <a:srgbClr val="FFFFFF"/>
                  </a:solidFill>
                </a:rPr>
                <a:t>Task 1</a:t>
              </a:r>
              <a:endParaRPr sz="300">
                <a:solidFill>
                  <a:srgbClr val="FFFFFF"/>
                </a:solidFill>
              </a:endParaRPr>
            </a:p>
          </p:txBody>
        </p:sp>
        <p:sp>
          <p:nvSpPr>
            <p:cNvPr id="7638" name="Google Shape;7638;p3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2100"/>
                </a:spcAft>
                <a:buNone/>
              </a:pPr>
              <a:r>
                <a:rPr lang="en-CA" sz="300">
                  <a:solidFill>
                    <a:srgbClr val="FFFFFF"/>
                  </a:solidFill>
                </a:rPr>
                <a:t>Task 2</a:t>
              </a:r>
              <a:endParaRPr sz="300">
                <a:solidFill>
                  <a:srgbClr val="FFFFFF"/>
                </a:solidFill>
              </a:endParaRPr>
            </a:p>
          </p:txBody>
        </p:sp>
        <p:grpSp>
          <p:nvGrpSpPr>
            <p:cNvPr id="7639" name="Google Shape;7639;p36"/>
            <p:cNvGrpSpPr/>
            <p:nvPr/>
          </p:nvGrpSpPr>
          <p:grpSpPr>
            <a:xfrm>
              <a:off x="3748438" y="1378608"/>
              <a:ext cx="2159202" cy="903971"/>
              <a:chOff x="1683525" y="2179850"/>
              <a:chExt cx="4519050" cy="2134525"/>
            </a:xfrm>
          </p:grpSpPr>
          <p:sp>
            <p:nvSpPr>
              <p:cNvPr id="7640" name="Google Shape;7640;p3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41" name="Google Shape;7641;p3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42" name="Google Shape;7642;p3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43" name="Google Shape;7643;p3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44" name="Google Shape;7644;p3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45" name="Google Shape;7645;p3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46" name="Google Shape;7646;p3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47" name="Google Shape;7647;p3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48" name="Google Shape;7648;p3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49" name="Google Shape;7649;p3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50" name="Google Shape;7650;p3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sp>
            <p:nvSpPr>
              <p:cNvPr id="7651" name="Google Shape;7651;p3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300">
                  <a:solidFill>
                    <a:srgbClr val="FFFFFF"/>
                  </a:solidFill>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655" name="Shape 7655"/>
        <p:cNvGrpSpPr/>
        <p:nvPr/>
      </p:nvGrpSpPr>
      <p:grpSpPr>
        <a:xfrm>
          <a:off x="0" y="0"/>
          <a:ext cx="0" cy="0"/>
          <a:chOff x="0" y="0"/>
          <a:chExt cx="0" cy="0"/>
        </a:xfrm>
      </p:grpSpPr>
      <p:grpSp>
        <p:nvGrpSpPr>
          <p:cNvPr id="7656" name="Google Shape;7656;p37"/>
          <p:cNvGrpSpPr/>
          <p:nvPr/>
        </p:nvGrpSpPr>
        <p:grpSpPr>
          <a:xfrm>
            <a:off x="6395721" y="1294628"/>
            <a:ext cx="993973" cy="958547"/>
            <a:chOff x="4249973" y="1201875"/>
            <a:chExt cx="1958568" cy="1888762"/>
          </a:xfrm>
        </p:grpSpPr>
        <p:sp>
          <p:nvSpPr>
            <p:cNvPr id="7657" name="Google Shape;7657;p3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658" name="Google Shape;7658;p37"/>
            <p:cNvGrpSpPr/>
            <p:nvPr/>
          </p:nvGrpSpPr>
          <p:grpSpPr>
            <a:xfrm>
              <a:off x="5853086" y="1789142"/>
              <a:ext cx="355454" cy="1048099"/>
              <a:chOff x="5576108" y="2016725"/>
              <a:chExt cx="565200" cy="1666560"/>
            </a:xfrm>
          </p:grpSpPr>
          <p:sp>
            <p:nvSpPr>
              <p:cNvPr id="7659" name="Google Shape;7659;p3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600">
                  <a:solidFill>
                    <a:srgbClr val="FFFFFF"/>
                  </a:solidFill>
                  <a:latin typeface="Roboto Medium"/>
                  <a:ea typeface="Roboto Medium"/>
                  <a:cs typeface="Roboto Medium"/>
                  <a:sym typeface="Roboto Medium"/>
                </a:endParaRPr>
              </a:p>
            </p:txBody>
          </p:sp>
          <p:sp>
            <p:nvSpPr>
              <p:cNvPr id="7660" name="Google Shape;7660;p3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661" name="Google Shape;7661;p37"/>
            <p:cNvGrpSpPr/>
            <p:nvPr/>
          </p:nvGrpSpPr>
          <p:grpSpPr>
            <a:xfrm>
              <a:off x="4869455" y="2691676"/>
              <a:ext cx="1013897" cy="398961"/>
              <a:chOff x="4012057" y="3451825"/>
              <a:chExt cx="1612175" cy="634379"/>
            </a:xfrm>
          </p:grpSpPr>
          <p:sp>
            <p:nvSpPr>
              <p:cNvPr id="7662" name="Google Shape;7662;p3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600">
                  <a:solidFill>
                    <a:srgbClr val="FFFFFF"/>
                  </a:solidFill>
                  <a:latin typeface="Roboto Medium"/>
                  <a:ea typeface="Roboto Medium"/>
                  <a:cs typeface="Roboto Medium"/>
                  <a:sym typeface="Roboto Medium"/>
                </a:endParaRPr>
              </a:p>
            </p:txBody>
          </p:sp>
          <p:sp>
            <p:nvSpPr>
              <p:cNvPr id="7663" name="Google Shape;7663;p3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664" name="Google Shape;7664;p37"/>
            <p:cNvGrpSpPr/>
            <p:nvPr/>
          </p:nvGrpSpPr>
          <p:grpSpPr>
            <a:xfrm>
              <a:off x="4276937" y="2155961"/>
              <a:ext cx="651965" cy="891358"/>
              <a:chOff x="3069908" y="2599997"/>
              <a:chExt cx="1036675" cy="1417328"/>
            </a:xfrm>
          </p:grpSpPr>
          <p:sp>
            <p:nvSpPr>
              <p:cNvPr id="7665" name="Google Shape;7665;p3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600">
                  <a:solidFill>
                    <a:srgbClr val="FFFFFF"/>
                  </a:solidFill>
                  <a:latin typeface="Roboto Medium"/>
                  <a:ea typeface="Roboto Medium"/>
                  <a:cs typeface="Roboto Medium"/>
                  <a:sym typeface="Roboto Medium"/>
                </a:endParaRPr>
              </a:p>
            </p:txBody>
          </p:sp>
          <p:sp>
            <p:nvSpPr>
              <p:cNvPr id="7666" name="Google Shape;7666;p3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667" name="Google Shape;7667;p37"/>
            <p:cNvGrpSpPr/>
            <p:nvPr/>
          </p:nvGrpSpPr>
          <p:grpSpPr>
            <a:xfrm>
              <a:off x="5054918" y="1201875"/>
              <a:ext cx="999548" cy="602711"/>
              <a:chOff x="4306958" y="1082925"/>
              <a:chExt cx="1589359" cy="958358"/>
            </a:xfrm>
          </p:grpSpPr>
          <p:sp>
            <p:nvSpPr>
              <p:cNvPr id="7668" name="Google Shape;7668;p3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600">
                  <a:solidFill>
                    <a:srgbClr val="FFFFFF"/>
                  </a:solidFill>
                  <a:latin typeface="Roboto Medium"/>
                  <a:ea typeface="Roboto Medium"/>
                  <a:cs typeface="Roboto Medium"/>
                  <a:sym typeface="Roboto Medium"/>
                </a:endParaRPr>
              </a:p>
            </p:txBody>
          </p:sp>
          <p:sp>
            <p:nvSpPr>
              <p:cNvPr id="7669" name="Google Shape;7669;p3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670" name="Google Shape;7670;p37"/>
            <p:cNvGrpSpPr/>
            <p:nvPr/>
          </p:nvGrpSpPr>
          <p:grpSpPr>
            <a:xfrm>
              <a:off x="4249973" y="1303451"/>
              <a:ext cx="799317" cy="841334"/>
              <a:chOff x="3027033" y="1244439"/>
              <a:chExt cx="1270977" cy="1337786"/>
            </a:xfrm>
          </p:grpSpPr>
          <p:sp>
            <p:nvSpPr>
              <p:cNvPr id="7671" name="Google Shape;7671;p3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t/>
                </a:r>
                <a:endParaRPr sz="1600">
                  <a:solidFill>
                    <a:srgbClr val="FFFFFF"/>
                  </a:solidFill>
                  <a:latin typeface="Roboto Medium"/>
                  <a:ea typeface="Roboto Medium"/>
                  <a:cs typeface="Roboto Medium"/>
                  <a:sym typeface="Roboto Medium"/>
                </a:endParaRPr>
              </a:p>
            </p:txBody>
          </p:sp>
          <p:sp>
            <p:nvSpPr>
              <p:cNvPr id="7672" name="Google Shape;7672;p3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673" name="Google Shape;7673;p37"/>
          <p:cNvGrpSpPr/>
          <p:nvPr/>
        </p:nvGrpSpPr>
        <p:grpSpPr>
          <a:xfrm>
            <a:off x="950654" y="2465776"/>
            <a:ext cx="1015661" cy="973168"/>
            <a:chOff x="2657744" y="2337745"/>
            <a:chExt cx="832987" cy="798137"/>
          </a:xfrm>
        </p:grpSpPr>
        <p:sp>
          <p:nvSpPr>
            <p:cNvPr id="7674" name="Google Shape;7674;p3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75" name="Google Shape;7675;p3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76" name="Google Shape;7676;p3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77" name="Google Shape;7677;p3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78" name="Google Shape;7678;p3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79" name="Google Shape;7679;p3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680" name="Google Shape;7680;p37"/>
          <p:cNvGrpSpPr/>
          <p:nvPr/>
        </p:nvGrpSpPr>
        <p:grpSpPr>
          <a:xfrm>
            <a:off x="4298809" y="2470198"/>
            <a:ext cx="914116" cy="964806"/>
            <a:chOff x="3398134" y="2057755"/>
            <a:chExt cx="704087" cy="743130"/>
          </a:xfrm>
        </p:grpSpPr>
        <p:grpSp>
          <p:nvGrpSpPr>
            <p:cNvPr id="7681" name="Google Shape;7681;p37"/>
            <p:cNvGrpSpPr/>
            <p:nvPr/>
          </p:nvGrpSpPr>
          <p:grpSpPr>
            <a:xfrm>
              <a:off x="3398134" y="2290183"/>
              <a:ext cx="315300" cy="219900"/>
              <a:chOff x="3398134" y="2290183"/>
              <a:chExt cx="315300" cy="219900"/>
            </a:xfrm>
          </p:grpSpPr>
          <p:sp>
            <p:nvSpPr>
              <p:cNvPr id="7682" name="Google Shape;7682;p3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rgbClr val="00C3B1"/>
                  </a:solidFill>
                  <a:latin typeface="Calibri"/>
                  <a:ea typeface="Calibri"/>
                  <a:cs typeface="Calibri"/>
                  <a:sym typeface="Calibri"/>
                </a:endParaRPr>
              </a:p>
            </p:txBody>
          </p:sp>
          <p:cxnSp>
            <p:nvCxnSpPr>
              <p:cNvPr id="7683" name="Google Shape;7683;p37"/>
              <p:cNvCxnSpPr>
                <a:stCxn id="768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684" name="Google Shape;7684;p37"/>
            <p:cNvGrpSpPr/>
            <p:nvPr/>
          </p:nvGrpSpPr>
          <p:grpSpPr>
            <a:xfrm>
              <a:off x="3547823" y="2467358"/>
              <a:ext cx="219900" cy="333527"/>
              <a:chOff x="3547823" y="2467358"/>
              <a:chExt cx="219900" cy="333527"/>
            </a:xfrm>
          </p:grpSpPr>
          <p:sp>
            <p:nvSpPr>
              <p:cNvPr id="7685" name="Google Shape;7685;p3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rgbClr val="00C3B1"/>
                  </a:solidFill>
                  <a:latin typeface="Calibri"/>
                  <a:ea typeface="Calibri"/>
                  <a:cs typeface="Calibri"/>
                  <a:sym typeface="Calibri"/>
                </a:endParaRPr>
              </a:p>
            </p:txBody>
          </p:sp>
          <p:cxnSp>
            <p:nvCxnSpPr>
              <p:cNvPr id="7686" name="Google Shape;7686;p3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687" name="Google Shape;7687;p37"/>
            <p:cNvGrpSpPr/>
            <p:nvPr/>
          </p:nvGrpSpPr>
          <p:grpSpPr>
            <a:xfrm>
              <a:off x="3734138" y="2467358"/>
              <a:ext cx="219900" cy="333527"/>
              <a:chOff x="3734138" y="2467358"/>
              <a:chExt cx="219900" cy="333527"/>
            </a:xfrm>
          </p:grpSpPr>
          <p:sp>
            <p:nvSpPr>
              <p:cNvPr id="7688" name="Google Shape;7688;p3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rgbClr val="00C3B1"/>
                  </a:solidFill>
                  <a:latin typeface="Calibri"/>
                  <a:ea typeface="Calibri"/>
                  <a:cs typeface="Calibri"/>
                  <a:sym typeface="Calibri"/>
                </a:endParaRPr>
              </a:p>
            </p:txBody>
          </p:sp>
          <p:cxnSp>
            <p:nvCxnSpPr>
              <p:cNvPr id="7689" name="Google Shape;7689;p3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690" name="Google Shape;7690;p37"/>
            <p:cNvGrpSpPr/>
            <p:nvPr/>
          </p:nvGrpSpPr>
          <p:grpSpPr>
            <a:xfrm>
              <a:off x="3787560" y="2288011"/>
              <a:ext cx="314661" cy="219900"/>
              <a:chOff x="3787560" y="2288011"/>
              <a:chExt cx="314661" cy="219900"/>
            </a:xfrm>
          </p:grpSpPr>
          <p:sp>
            <p:nvSpPr>
              <p:cNvPr id="7691" name="Google Shape;7691;p3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rgbClr val="00C3B1"/>
                  </a:solidFill>
                  <a:latin typeface="Calibri"/>
                  <a:ea typeface="Calibri"/>
                  <a:cs typeface="Calibri"/>
                  <a:sym typeface="Calibri"/>
                </a:endParaRPr>
              </a:p>
            </p:txBody>
          </p:sp>
          <p:cxnSp>
            <p:nvCxnSpPr>
              <p:cNvPr id="7692" name="Google Shape;7692;p3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693" name="Google Shape;7693;p37"/>
            <p:cNvGrpSpPr/>
            <p:nvPr/>
          </p:nvGrpSpPr>
          <p:grpSpPr>
            <a:xfrm>
              <a:off x="3637290" y="2057755"/>
              <a:ext cx="219900" cy="335499"/>
              <a:chOff x="3637290" y="2057755"/>
              <a:chExt cx="219900" cy="335499"/>
            </a:xfrm>
          </p:grpSpPr>
          <p:sp>
            <p:nvSpPr>
              <p:cNvPr id="7694" name="Google Shape;7694;p3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rgbClr val="FFFFFF"/>
                  </a:solidFill>
                  <a:latin typeface="Calibri"/>
                  <a:ea typeface="Calibri"/>
                  <a:cs typeface="Calibri"/>
                  <a:sym typeface="Calibri"/>
                </a:endParaRPr>
              </a:p>
            </p:txBody>
          </p:sp>
          <p:cxnSp>
            <p:nvCxnSpPr>
              <p:cNvPr id="7695" name="Google Shape;7695;p3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696" name="Google Shape;7696;p37"/>
          <p:cNvGrpSpPr/>
          <p:nvPr/>
        </p:nvGrpSpPr>
        <p:grpSpPr>
          <a:xfrm>
            <a:off x="6532492" y="2479126"/>
            <a:ext cx="946894" cy="946894"/>
            <a:chOff x="5007123" y="2079403"/>
            <a:chExt cx="687600" cy="687600"/>
          </a:xfrm>
        </p:grpSpPr>
        <p:sp>
          <p:nvSpPr>
            <p:cNvPr id="7697" name="Google Shape;7697;p3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98" name="Google Shape;7698;p3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99" name="Google Shape;7699;p3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00" name="Google Shape;7700;p3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701" name="Google Shape;7701;p37"/>
          <p:cNvGrpSpPr/>
          <p:nvPr/>
        </p:nvGrpSpPr>
        <p:grpSpPr>
          <a:xfrm>
            <a:off x="7611768" y="2471801"/>
            <a:ext cx="961354" cy="961601"/>
            <a:chOff x="5797446" y="2063053"/>
            <a:chExt cx="698100" cy="698280"/>
          </a:xfrm>
        </p:grpSpPr>
        <p:sp>
          <p:nvSpPr>
            <p:cNvPr id="7702" name="Google Shape;7702;p3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03" name="Google Shape;7703;p3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04" name="Google Shape;7704;p3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05" name="Google Shape;7705;p3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706" name="Google Shape;7706;p37"/>
          <p:cNvGrpSpPr/>
          <p:nvPr/>
        </p:nvGrpSpPr>
        <p:grpSpPr>
          <a:xfrm>
            <a:off x="10871771" y="4665747"/>
            <a:ext cx="374114" cy="897532"/>
            <a:chOff x="8075075" y="3754290"/>
            <a:chExt cx="255612" cy="613194"/>
          </a:xfrm>
        </p:grpSpPr>
        <p:grpSp>
          <p:nvGrpSpPr>
            <p:cNvPr id="7707" name="Google Shape;7707;p37"/>
            <p:cNvGrpSpPr/>
            <p:nvPr/>
          </p:nvGrpSpPr>
          <p:grpSpPr>
            <a:xfrm>
              <a:off x="8075075" y="3754290"/>
              <a:ext cx="255612" cy="613194"/>
              <a:chOff x="8075075" y="3754290"/>
              <a:chExt cx="255612" cy="613194"/>
            </a:xfrm>
          </p:grpSpPr>
          <p:sp>
            <p:nvSpPr>
              <p:cNvPr id="7708" name="Google Shape;7708;p3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09" name="Google Shape;7709;p3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710" name="Google Shape;7710;p3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711" name="Google Shape;7711;p37"/>
          <p:cNvGrpSpPr/>
          <p:nvPr/>
        </p:nvGrpSpPr>
        <p:grpSpPr>
          <a:xfrm>
            <a:off x="7027793" y="4651042"/>
            <a:ext cx="627110" cy="911698"/>
            <a:chOff x="1697726" y="3244179"/>
            <a:chExt cx="788124" cy="1146069"/>
          </a:xfrm>
        </p:grpSpPr>
        <p:sp>
          <p:nvSpPr>
            <p:cNvPr id="7712" name="Google Shape;7712;p3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13" name="Google Shape;7713;p3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714" name="Google Shape;7714;p37"/>
          <p:cNvSpPr/>
          <p:nvPr/>
        </p:nvSpPr>
        <p:spPr>
          <a:xfrm>
            <a:off x="10837802" y="4536271"/>
            <a:ext cx="271" cy="6"/>
          </a:xfrm>
          <a:custGeom>
            <a:rect b="b" l="l" r="r" t="t"/>
            <a:pathLst>
              <a:path extrusionOk="0" h="1" w="48">
                <a:moveTo>
                  <a:pt x="48" y="0"/>
                </a:moveTo>
                <a:lnTo>
                  <a:pt x="1" y="0"/>
                </a:lnTo>
                <a:close/>
              </a:path>
            </a:pathLst>
          </a:cu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715" name="Google Shape;7715;p37"/>
          <p:cNvGrpSpPr/>
          <p:nvPr/>
        </p:nvGrpSpPr>
        <p:grpSpPr>
          <a:xfrm>
            <a:off x="7855845" y="4665745"/>
            <a:ext cx="391845" cy="391784"/>
            <a:chOff x="6134814" y="3754290"/>
            <a:chExt cx="293891" cy="293845"/>
          </a:xfrm>
        </p:grpSpPr>
        <p:sp>
          <p:nvSpPr>
            <p:cNvPr id="7716" name="Google Shape;7716;p3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17" name="Google Shape;7717;p3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718" name="Google Shape;7718;p37"/>
          <p:cNvGrpSpPr/>
          <p:nvPr/>
        </p:nvGrpSpPr>
        <p:grpSpPr>
          <a:xfrm>
            <a:off x="7855845" y="5170629"/>
            <a:ext cx="391845" cy="391845"/>
            <a:chOff x="6134814" y="4086186"/>
            <a:chExt cx="293891" cy="293891"/>
          </a:xfrm>
        </p:grpSpPr>
        <p:sp>
          <p:nvSpPr>
            <p:cNvPr id="7719" name="Google Shape;7719;p3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20" name="Google Shape;7720;p3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721" name="Google Shape;7721;p37"/>
          <p:cNvSpPr/>
          <p:nvPr/>
        </p:nvSpPr>
        <p:spPr>
          <a:xfrm>
            <a:off x="9240619" y="4664800"/>
            <a:ext cx="812928" cy="89753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722" name="Google Shape;7722;p37"/>
          <p:cNvSpPr/>
          <p:nvPr/>
        </p:nvSpPr>
        <p:spPr>
          <a:xfrm rot="10800000">
            <a:off x="8448969" y="4661783"/>
            <a:ext cx="590585" cy="900850"/>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723" name="Google Shape;7723;p37"/>
          <p:cNvGrpSpPr/>
          <p:nvPr/>
        </p:nvGrpSpPr>
        <p:grpSpPr>
          <a:xfrm>
            <a:off x="10422683" y="3609022"/>
            <a:ext cx="830511" cy="829259"/>
            <a:chOff x="1187048" y="238125"/>
            <a:chExt cx="5256397" cy="5248476"/>
          </a:xfrm>
        </p:grpSpPr>
        <p:sp>
          <p:nvSpPr>
            <p:cNvPr id="7724" name="Google Shape;7724;p3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25" name="Google Shape;7725;p3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26" name="Google Shape;7726;p3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27" name="Google Shape;7727;p3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728" name="Google Shape;7728;p37"/>
          <p:cNvGrpSpPr/>
          <p:nvPr/>
        </p:nvGrpSpPr>
        <p:grpSpPr>
          <a:xfrm>
            <a:off x="3032157" y="3621834"/>
            <a:ext cx="1747982" cy="816543"/>
            <a:chOff x="238125" y="1188750"/>
            <a:chExt cx="7140450" cy="3335550"/>
          </a:xfrm>
        </p:grpSpPr>
        <p:sp>
          <p:nvSpPr>
            <p:cNvPr id="7729" name="Google Shape;7729;p3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30" name="Google Shape;7730;p3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31" name="Google Shape;7731;p3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32" name="Google Shape;7732;p3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33" name="Google Shape;7733;p3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734" name="Google Shape;7734;p37"/>
          <p:cNvGrpSpPr/>
          <p:nvPr/>
        </p:nvGrpSpPr>
        <p:grpSpPr>
          <a:xfrm>
            <a:off x="8799986" y="3609240"/>
            <a:ext cx="1480398" cy="828937"/>
            <a:chOff x="238125" y="1335475"/>
            <a:chExt cx="5418735" cy="3034175"/>
          </a:xfrm>
        </p:grpSpPr>
        <p:sp>
          <p:nvSpPr>
            <p:cNvPr id="7735" name="Google Shape;7735;p3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36" name="Google Shape;7736;p3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37" name="Google Shape;7737;p3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7738" name="Google Shape;7738;p37"/>
          <p:cNvGrpSpPr/>
          <p:nvPr/>
        </p:nvGrpSpPr>
        <p:grpSpPr>
          <a:xfrm>
            <a:off x="7223711" y="3605006"/>
            <a:ext cx="1432638" cy="836220"/>
            <a:chOff x="5359127" y="2910889"/>
            <a:chExt cx="1097723" cy="640831"/>
          </a:xfrm>
        </p:grpSpPr>
        <p:grpSp>
          <p:nvGrpSpPr>
            <p:cNvPr id="7739" name="Google Shape;7739;p37"/>
            <p:cNvGrpSpPr/>
            <p:nvPr/>
          </p:nvGrpSpPr>
          <p:grpSpPr>
            <a:xfrm>
              <a:off x="5929791" y="3263088"/>
              <a:ext cx="527060" cy="287097"/>
              <a:chOff x="5929791" y="3263088"/>
              <a:chExt cx="527060" cy="287097"/>
            </a:xfrm>
          </p:grpSpPr>
          <p:sp>
            <p:nvSpPr>
              <p:cNvPr id="7740" name="Google Shape;7740;p3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200"/>
              </a:p>
            </p:txBody>
          </p:sp>
          <p:sp>
            <p:nvSpPr>
              <p:cNvPr id="7741" name="Google Shape;7741;p3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200"/>
              </a:p>
            </p:txBody>
          </p:sp>
        </p:grpSp>
        <p:grpSp>
          <p:nvGrpSpPr>
            <p:cNvPr id="7742" name="Google Shape;7742;p37"/>
            <p:cNvGrpSpPr/>
            <p:nvPr/>
          </p:nvGrpSpPr>
          <p:grpSpPr>
            <a:xfrm>
              <a:off x="5359127" y="3263089"/>
              <a:ext cx="526428" cy="288631"/>
              <a:chOff x="5359127" y="3263089"/>
              <a:chExt cx="526428" cy="288631"/>
            </a:xfrm>
          </p:grpSpPr>
          <p:sp>
            <p:nvSpPr>
              <p:cNvPr id="7743" name="Google Shape;7743;p3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200"/>
              </a:p>
            </p:txBody>
          </p:sp>
          <p:sp>
            <p:nvSpPr>
              <p:cNvPr id="7744" name="Google Shape;7744;p3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200"/>
              </a:p>
            </p:txBody>
          </p:sp>
        </p:grpSp>
        <p:grpSp>
          <p:nvGrpSpPr>
            <p:cNvPr id="7745" name="Google Shape;7745;p37"/>
            <p:cNvGrpSpPr/>
            <p:nvPr/>
          </p:nvGrpSpPr>
          <p:grpSpPr>
            <a:xfrm>
              <a:off x="5551525" y="2910889"/>
              <a:ext cx="520901" cy="610283"/>
              <a:chOff x="5551525" y="2910889"/>
              <a:chExt cx="520901" cy="610283"/>
            </a:xfrm>
          </p:grpSpPr>
          <p:sp>
            <p:nvSpPr>
              <p:cNvPr id="7746" name="Google Shape;7746;p3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200"/>
              </a:p>
            </p:txBody>
          </p:sp>
          <p:sp>
            <p:nvSpPr>
              <p:cNvPr id="7747" name="Google Shape;7747;p3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200"/>
              </a:p>
            </p:txBody>
          </p:sp>
        </p:grpSp>
        <p:grpSp>
          <p:nvGrpSpPr>
            <p:cNvPr id="7748" name="Google Shape;7748;p37"/>
            <p:cNvGrpSpPr/>
            <p:nvPr/>
          </p:nvGrpSpPr>
          <p:grpSpPr>
            <a:xfrm>
              <a:off x="5743962" y="2919100"/>
              <a:ext cx="623674" cy="284502"/>
              <a:chOff x="5743962" y="2919100"/>
              <a:chExt cx="623674" cy="284502"/>
            </a:xfrm>
          </p:grpSpPr>
          <p:sp>
            <p:nvSpPr>
              <p:cNvPr id="7749" name="Google Shape;7749;p3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200"/>
              </a:p>
            </p:txBody>
          </p:sp>
          <p:sp>
            <p:nvSpPr>
              <p:cNvPr id="7750" name="Google Shape;7750;p3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200"/>
              </a:p>
            </p:txBody>
          </p:sp>
        </p:grpSp>
      </p:grpSp>
      <p:grpSp>
        <p:nvGrpSpPr>
          <p:cNvPr id="7751" name="Google Shape;7751;p37"/>
          <p:cNvGrpSpPr/>
          <p:nvPr/>
        </p:nvGrpSpPr>
        <p:grpSpPr>
          <a:xfrm>
            <a:off x="10092071" y="2472788"/>
            <a:ext cx="1166662" cy="959490"/>
            <a:chOff x="7608988" y="2093194"/>
            <a:chExt cx="817276" cy="672147"/>
          </a:xfrm>
        </p:grpSpPr>
        <p:cxnSp>
          <p:nvCxnSpPr>
            <p:cNvPr id="7752" name="Google Shape;7752;p3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53" name="Google Shape;7753;p3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54" name="Google Shape;7754;p3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55" name="Google Shape;7755;p3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56" name="Google Shape;7756;p3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757" name="Google Shape;7757;p3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758" name="Google Shape;7758;p37"/>
            <p:cNvGrpSpPr/>
            <p:nvPr/>
          </p:nvGrpSpPr>
          <p:grpSpPr>
            <a:xfrm>
              <a:off x="7721175" y="2093194"/>
              <a:ext cx="599587" cy="623846"/>
              <a:chOff x="7721175" y="2093194"/>
              <a:chExt cx="599587" cy="623846"/>
            </a:xfrm>
          </p:grpSpPr>
          <p:grpSp>
            <p:nvGrpSpPr>
              <p:cNvPr id="7759" name="Google Shape;7759;p37"/>
              <p:cNvGrpSpPr/>
              <p:nvPr/>
            </p:nvGrpSpPr>
            <p:grpSpPr>
              <a:xfrm>
                <a:off x="7721175" y="2093194"/>
                <a:ext cx="291605" cy="623846"/>
                <a:chOff x="9405575" y="2061418"/>
                <a:chExt cx="291605" cy="623846"/>
              </a:xfrm>
            </p:grpSpPr>
            <p:sp>
              <p:nvSpPr>
                <p:cNvPr id="7760" name="Google Shape;7760;p3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61" name="Google Shape;7761;p3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62" name="Google Shape;7762;p3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63" name="Google Shape;7763;p3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64" name="Google Shape;7764;p3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65" name="Google Shape;7765;p3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66" name="Google Shape;7766;p3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767" name="Google Shape;7767;p37"/>
              <p:cNvGrpSpPr/>
              <p:nvPr/>
            </p:nvGrpSpPr>
            <p:grpSpPr>
              <a:xfrm flipH="1">
                <a:off x="8029157" y="2093194"/>
                <a:ext cx="291605" cy="623846"/>
                <a:chOff x="9405575" y="2061418"/>
                <a:chExt cx="291605" cy="623846"/>
              </a:xfrm>
            </p:grpSpPr>
            <p:sp>
              <p:nvSpPr>
                <p:cNvPr id="7768" name="Google Shape;7768;p3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69" name="Google Shape;7769;p3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70" name="Google Shape;7770;p3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71" name="Google Shape;7771;p3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72" name="Google Shape;7772;p3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73" name="Google Shape;7773;p3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74" name="Google Shape;7774;p3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grpSp>
        <p:nvGrpSpPr>
          <p:cNvPr id="7775" name="Google Shape;7775;p37"/>
          <p:cNvGrpSpPr/>
          <p:nvPr/>
        </p:nvGrpSpPr>
        <p:grpSpPr>
          <a:xfrm>
            <a:off x="5350925" y="1294549"/>
            <a:ext cx="950052" cy="1047842"/>
            <a:chOff x="4206459" y="1191441"/>
            <a:chExt cx="712557" cy="785901"/>
          </a:xfrm>
        </p:grpSpPr>
        <p:sp>
          <p:nvSpPr>
            <p:cNvPr id="7776" name="Google Shape;7776;p3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77" name="Google Shape;7777;p3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78" name="Google Shape;7778;p3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79" name="Google Shape;7779;p3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780" name="Google Shape;7780;p37"/>
            <p:cNvGrpSpPr/>
            <p:nvPr/>
          </p:nvGrpSpPr>
          <p:grpSpPr>
            <a:xfrm>
              <a:off x="4644280" y="1290523"/>
              <a:ext cx="143716" cy="29463"/>
              <a:chOff x="4644280" y="1290523"/>
              <a:chExt cx="143716" cy="29463"/>
            </a:xfrm>
          </p:grpSpPr>
          <p:sp>
            <p:nvSpPr>
              <p:cNvPr id="7781" name="Google Shape;7781;p3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82" name="Google Shape;7782;p3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83" name="Google Shape;7783;p3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84" name="Google Shape;7784;p3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785" name="Google Shape;7785;p37"/>
            <p:cNvGrpSpPr/>
            <p:nvPr/>
          </p:nvGrpSpPr>
          <p:grpSpPr>
            <a:xfrm>
              <a:off x="4356567" y="1191441"/>
              <a:ext cx="143690" cy="29488"/>
              <a:chOff x="4356567" y="1191441"/>
              <a:chExt cx="143690" cy="29488"/>
            </a:xfrm>
          </p:grpSpPr>
          <p:sp>
            <p:nvSpPr>
              <p:cNvPr id="7786" name="Google Shape;7786;p3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87" name="Google Shape;7787;p3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88" name="Google Shape;7788;p3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89" name="Google Shape;7789;p3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790" name="Google Shape;7790;p37"/>
            <p:cNvGrpSpPr/>
            <p:nvPr/>
          </p:nvGrpSpPr>
          <p:grpSpPr>
            <a:xfrm>
              <a:off x="4339009" y="1863727"/>
              <a:ext cx="143703" cy="29476"/>
              <a:chOff x="4339009" y="1863727"/>
              <a:chExt cx="143703" cy="29476"/>
            </a:xfrm>
          </p:grpSpPr>
          <p:sp>
            <p:nvSpPr>
              <p:cNvPr id="7791" name="Google Shape;7791;p3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92" name="Google Shape;7792;p3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93" name="Google Shape;7793;p3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94" name="Google Shape;7794;p3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795" name="Google Shape;7795;p37"/>
            <p:cNvGrpSpPr/>
            <p:nvPr/>
          </p:nvGrpSpPr>
          <p:grpSpPr>
            <a:xfrm>
              <a:off x="4206459" y="1607315"/>
              <a:ext cx="29539" cy="142899"/>
              <a:chOff x="4206459" y="1607315"/>
              <a:chExt cx="29539" cy="142899"/>
            </a:xfrm>
          </p:grpSpPr>
          <p:sp>
            <p:nvSpPr>
              <p:cNvPr id="7796" name="Google Shape;7796;p3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97" name="Google Shape;7797;p3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98" name="Google Shape;7798;p3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99" name="Google Shape;7799;p3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800" name="Google Shape;7800;p3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01" name="Google Shape;7801;p3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02" name="Google Shape;7802;p3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03" name="Google Shape;7803;p3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804" name="Google Shape;7804;p37"/>
            <p:cNvGrpSpPr/>
            <p:nvPr/>
          </p:nvGrpSpPr>
          <p:grpSpPr>
            <a:xfrm>
              <a:off x="4889463" y="1423737"/>
              <a:ext cx="29552" cy="142899"/>
              <a:chOff x="4889463" y="1423737"/>
              <a:chExt cx="29552" cy="142899"/>
            </a:xfrm>
          </p:grpSpPr>
          <p:sp>
            <p:nvSpPr>
              <p:cNvPr id="7805" name="Google Shape;7805;p3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06" name="Google Shape;7806;p3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07" name="Google Shape;7807;p3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08" name="Google Shape;7808;p3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809" name="Google Shape;7809;p37"/>
            <p:cNvGrpSpPr/>
            <p:nvPr/>
          </p:nvGrpSpPr>
          <p:grpSpPr>
            <a:xfrm>
              <a:off x="4771663" y="1876896"/>
              <a:ext cx="108651" cy="100447"/>
              <a:chOff x="4771663" y="1876896"/>
              <a:chExt cx="108651" cy="100447"/>
            </a:xfrm>
          </p:grpSpPr>
          <p:sp>
            <p:nvSpPr>
              <p:cNvPr id="7810" name="Google Shape;7810;p3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11" name="Google Shape;7811;p3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12" name="Google Shape;7812;p3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13" name="Google Shape;7813;p3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814" name="Google Shape;7814;p37"/>
          <p:cNvGrpSpPr/>
          <p:nvPr/>
        </p:nvGrpSpPr>
        <p:grpSpPr>
          <a:xfrm>
            <a:off x="5345032" y="2472218"/>
            <a:ext cx="1055049" cy="960466"/>
            <a:chOff x="267375" y="1071875"/>
            <a:chExt cx="470500" cy="428550"/>
          </a:xfrm>
        </p:grpSpPr>
        <p:sp>
          <p:nvSpPr>
            <p:cNvPr id="7815" name="Google Shape;7815;p3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16" name="Google Shape;7816;p3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17" name="Google Shape;7817;p3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18" name="Google Shape;7818;p3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19" name="Google Shape;7819;p3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20" name="Google Shape;7820;p3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21" name="Google Shape;7821;p3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22" name="Google Shape;7822;p3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823" name="Google Shape;7823;p37"/>
          <p:cNvGrpSpPr/>
          <p:nvPr/>
        </p:nvGrpSpPr>
        <p:grpSpPr>
          <a:xfrm>
            <a:off x="945692" y="4665058"/>
            <a:ext cx="1877925" cy="897555"/>
            <a:chOff x="712664" y="3693287"/>
            <a:chExt cx="1460738" cy="698160"/>
          </a:xfrm>
        </p:grpSpPr>
        <p:grpSp>
          <p:nvGrpSpPr>
            <p:cNvPr id="7824" name="Google Shape;7824;p37"/>
            <p:cNvGrpSpPr/>
            <p:nvPr/>
          </p:nvGrpSpPr>
          <p:grpSpPr>
            <a:xfrm>
              <a:off x="1380079" y="4133090"/>
              <a:ext cx="234048" cy="258099"/>
              <a:chOff x="1380079" y="4133090"/>
              <a:chExt cx="234048" cy="258099"/>
            </a:xfrm>
          </p:grpSpPr>
          <p:sp>
            <p:nvSpPr>
              <p:cNvPr id="7825" name="Google Shape;7825;p3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26" name="Google Shape;7826;p3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27" name="Google Shape;7827;p3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828" name="Google Shape;7828;p37"/>
            <p:cNvGrpSpPr/>
            <p:nvPr/>
          </p:nvGrpSpPr>
          <p:grpSpPr>
            <a:xfrm>
              <a:off x="884610" y="3864082"/>
              <a:ext cx="1118566" cy="527275"/>
              <a:chOff x="890961" y="3865463"/>
              <a:chExt cx="1115221" cy="525698"/>
            </a:xfrm>
          </p:grpSpPr>
          <p:sp>
            <p:nvSpPr>
              <p:cNvPr id="7829" name="Google Shape;7829;p3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30" name="Google Shape;7830;p3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31" name="Google Shape;7831;p3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832" name="Google Shape;7832;p37"/>
            <p:cNvGrpSpPr/>
            <p:nvPr/>
          </p:nvGrpSpPr>
          <p:grpSpPr>
            <a:xfrm>
              <a:off x="712664" y="3693287"/>
              <a:ext cx="1460738" cy="698160"/>
              <a:chOff x="712664" y="3693025"/>
              <a:chExt cx="1460738" cy="698160"/>
            </a:xfrm>
          </p:grpSpPr>
          <p:sp>
            <p:nvSpPr>
              <p:cNvPr id="7833" name="Google Shape;7833;p3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34" name="Google Shape;7834;p3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35" name="Google Shape;7835;p3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36" name="Google Shape;7836;p3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37" name="Google Shape;7837;p3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38" name="Google Shape;7838;p3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839" name="Google Shape;7839;p37"/>
          <p:cNvGrpSpPr/>
          <p:nvPr/>
        </p:nvGrpSpPr>
        <p:grpSpPr>
          <a:xfrm>
            <a:off x="4195980" y="1294588"/>
            <a:ext cx="1060647" cy="985108"/>
            <a:chOff x="3348603" y="1236445"/>
            <a:chExt cx="749256" cy="695894"/>
          </a:xfrm>
        </p:grpSpPr>
        <p:grpSp>
          <p:nvGrpSpPr>
            <p:cNvPr id="7840" name="Google Shape;7840;p37"/>
            <p:cNvGrpSpPr/>
            <p:nvPr/>
          </p:nvGrpSpPr>
          <p:grpSpPr>
            <a:xfrm>
              <a:off x="3583779" y="1236445"/>
              <a:ext cx="293795" cy="285811"/>
              <a:chOff x="3750225" y="1774000"/>
              <a:chExt cx="149575" cy="145525"/>
            </a:xfrm>
          </p:grpSpPr>
          <p:sp>
            <p:nvSpPr>
              <p:cNvPr id="7841" name="Google Shape;7841;p3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42" name="Google Shape;7842;p3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843" name="Google Shape;7843;p37"/>
            <p:cNvGrpSpPr/>
            <p:nvPr/>
          </p:nvGrpSpPr>
          <p:grpSpPr>
            <a:xfrm>
              <a:off x="3775534" y="1462599"/>
              <a:ext cx="322325" cy="285958"/>
              <a:chOff x="3847850" y="1889150"/>
              <a:chExt cx="164100" cy="145600"/>
            </a:xfrm>
          </p:grpSpPr>
          <p:sp>
            <p:nvSpPr>
              <p:cNvPr id="7844" name="Google Shape;7844;p3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45" name="Google Shape;7845;p3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846" name="Google Shape;7846;p37"/>
            <p:cNvGrpSpPr/>
            <p:nvPr/>
          </p:nvGrpSpPr>
          <p:grpSpPr>
            <a:xfrm>
              <a:off x="3545329" y="1646528"/>
              <a:ext cx="293746" cy="285811"/>
              <a:chOff x="3730650" y="1982800"/>
              <a:chExt cx="149550" cy="145525"/>
            </a:xfrm>
          </p:grpSpPr>
          <p:sp>
            <p:nvSpPr>
              <p:cNvPr id="7847" name="Google Shape;7847;p3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48" name="Google Shape;7848;p3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849" name="Google Shape;7849;p37"/>
            <p:cNvGrpSpPr/>
            <p:nvPr/>
          </p:nvGrpSpPr>
          <p:grpSpPr>
            <a:xfrm>
              <a:off x="3348603" y="1415046"/>
              <a:ext cx="294384" cy="284387"/>
              <a:chOff x="3630494" y="1864938"/>
              <a:chExt cx="149875" cy="144800"/>
            </a:xfrm>
          </p:grpSpPr>
          <p:sp>
            <p:nvSpPr>
              <p:cNvPr id="7850" name="Google Shape;7850;p3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51" name="Google Shape;7851;p3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852" name="Google Shape;7852;p37"/>
          <p:cNvGrpSpPr/>
          <p:nvPr/>
        </p:nvGrpSpPr>
        <p:grpSpPr>
          <a:xfrm>
            <a:off x="3024682" y="4658449"/>
            <a:ext cx="1766565" cy="904111"/>
            <a:chOff x="2413923" y="3711366"/>
            <a:chExt cx="1374117" cy="703260"/>
          </a:xfrm>
        </p:grpSpPr>
        <p:grpSp>
          <p:nvGrpSpPr>
            <p:cNvPr id="7853" name="Google Shape;7853;p37"/>
            <p:cNvGrpSpPr/>
            <p:nvPr/>
          </p:nvGrpSpPr>
          <p:grpSpPr>
            <a:xfrm>
              <a:off x="2413923" y="3711366"/>
              <a:ext cx="1374117" cy="703260"/>
              <a:chOff x="2413923" y="3711366"/>
              <a:chExt cx="1374117" cy="703260"/>
            </a:xfrm>
          </p:grpSpPr>
          <p:sp>
            <p:nvSpPr>
              <p:cNvPr id="7854" name="Google Shape;7854;p3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855" name="Google Shape;7855;p37"/>
              <p:cNvGrpSpPr/>
              <p:nvPr/>
            </p:nvGrpSpPr>
            <p:grpSpPr>
              <a:xfrm>
                <a:off x="2600284" y="3808654"/>
                <a:ext cx="234506" cy="138009"/>
                <a:chOff x="2600284" y="3808654"/>
                <a:chExt cx="234506" cy="138009"/>
              </a:xfrm>
            </p:grpSpPr>
            <p:sp>
              <p:nvSpPr>
                <p:cNvPr id="7856" name="Google Shape;7856;p37"/>
                <p:cNvSpPr/>
                <p:nvPr/>
              </p:nvSpPr>
              <p:spPr>
                <a:xfrm>
                  <a:off x="2767890" y="3879764"/>
                  <a:ext cx="66900" cy="66900"/>
                </a:xfrm>
                <a:prstGeom prst="ellipse">
                  <a:avLst/>
                </a:pr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7857" name="Google Shape;7857;p3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58" name="Google Shape;7858;p37"/>
              <p:cNvGrpSpPr/>
              <p:nvPr/>
            </p:nvGrpSpPr>
            <p:grpSpPr>
              <a:xfrm>
                <a:off x="3359659" y="3805664"/>
                <a:ext cx="232294" cy="141000"/>
                <a:chOff x="3359659" y="3805664"/>
                <a:chExt cx="232294" cy="141000"/>
              </a:xfrm>
            </p:grpSpPr>
            <p:sp>
              <p:nvSpPr>
                <p:cNvPr id="7859" name="Google Shape;7859;p37"/>
                <p:cNvSpPr/>
                <p:nvPr/>
              </p:nvSpPr>
              <p:spPr>
                <a:xfrm>
                  <a:off x="3359659" y="3879764"/>
                  <a:ext cx="66900" cy="66900"/>
                </a:xfrm>
                <a:prstGeom prst="ellipse">
                  <a:avLst/>
                </a:pr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7860" name="Google Shape;7860;p3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61" name="Google Shape;7861;p37"/>
              <p:cNvGrpSpPr/>
              <p:nvPr/>
            </p:nvGrpSpPr>
            <p:grpSpPr>
              <a:xfrm>
                <a:off x="3067316" y="3711366"/>
                <a:ext cx="66900" cy="166809"/>
                <a:chOff x="3067316" y="3711366"/>
                <a:chExt cx="66900" cy="166809"/>
              </a:xfrm>
            </p:grpSpPr>
            <p:sp>
              <p:nvSpPr>
                <p:cNvPr id="7862" name="Google Shape;7862;p37"/>
                <p:cNvSpPr/>
                <p:nvPr/>
              </p:nvSpPr>
              <p:spPr>
                <a:xfrm>
                  <a:off x="3067316" y="3811276"/>
                  <a:ext cx="66900" cy="66900"/>
                </a:xfrm>
                <a:prstGeom prst="ellipse">
                  <a:avLst/>
                </a:pr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7863" name="Google Shape;7863;p3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64" name="Google Shape;7864;p37"/>
              <p:cNvGrpSpPr/>
              <p:nvPr/>
            </p:nvGrpSpPr>
            <p:grpSpPr>
              <a:xfrm>
                <a:off x="2413923" y="4058666"/>
                <a:ext cx="224119" cy="66900"/>
                <a:chOff x="2413923" y="4058666"/>
                <a:chExt cx="224119" cy="66900"/>
              </a:xfrm>
            </p:grpSpPr>
            <p:sp>
              <p:nvSpPr>
                <p:cNvPr id="7865" name="Google Shape;7865;p37"/>
                <p:cNvSpPr/>
                <p:nvPr/>
              </p:nvSpPr>
              <p:spPr>
                <a:xfrm>
                  <a:off x="2571142" y="4058666"/>
                  <a:ext cx="66900" cy="66900"/>
                </a:xfrm>
                <a:prstGeom prst="ellipse">
                  <a:avLst/>
                </a:pr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7866" name="Google Shape;7866;p3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67" name="Google Shape;7867;p37"/>
              <p:cNvGrpSpPr/>
              <p:nvPr/>
            </p:nvGrpSpPr>
            <p:grpSpPr>
              <a:xfrm>
                <a:off x="3564643" y="4058666"/>
                <a:ext cx="223397" cy="66900"/>
                <a:chOff x="3564643" y="4058666"/>
                <a:chExt cx="223397" cy="66900"/>
              </a:xfrm>
            </p:grpSpPr>
            <p:sp>
              <p:nvSpPr>
                <p:cNvPr id="7868" name="Google Shape;7868;p37"/>
                <p:cNvSpPr/>
                <p:nvPr/>
              </p:nvSpPr>
              <p:spPr>
                <a:xfrm>
                  <a:off x="3564643" y="4058666"/>
                  <a:ext cx="66900" cy="66900"/>
                </a:xfrm>
                <a:prstGeom prst="ellipse">
                  <a:avLst/>
                </a:pr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7869" name="Google Shape;7869;p3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870" name="Google Shape;7870;p37"/>
            <p:cNvGrpSpPr/>
            <p:nvPr/>
          </p:nvGrpSpPr>
          <p:grpSpPr>
            <a:xfrm>
              <a:off x="2633353" y="3965763"/>
              <a:ext cx="933975" cy="445687"/>
              <a:chOff x="2633353" y="3965763"/>
              <a:chExt cx="933975" cy="445687"/>
            </a:xfrm>
          </p:grpSpPr>
          <p:sp>
            <p:nvSpPr>
              <p:cNvPr id="7871" name="Google Shape;7871;p3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72" name="Google Shape;7872;p3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873" name="Google Shape;7873;p37"/>
          <p:cNvGrpSpPr/>
          <p:nvPr/>
        </p:nvGrpSpPr>
        <p:grpSpPr>
          <a:xfrm>
            <a:off x="8523712" y="1392513"/>
            <a:ext cx="1508116" cy="783177"/>
            <a:chOff x="238125" y="999450"/>
            <a:chExt cx="7140700" cy="3708225"/>
          </a:xfrm>
        </p:grpSpPr>
        <p:sp>
          <p:nvSpPr>
            <p:cNvPr id="7874" name="Google Shape;7874;p3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75" name="Google Shape;7875;p3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76" name="Google Shape;7876;p3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77" name="Google Shape;7877;p3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78" name="Google Shape;7878;p3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79" name="Google Shape;7879;p3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80" name="Google Shape;7880;p3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81" name="Google Shape;7881;p3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82" name="Google Shape;7882;p3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883" name="Google Shape;7883;p37"/>
          <p:cNvGrpSpPr/>
          <p:nvPr/>
        </p:nvGrpSpPr>
        <p:grpSpPr>
          <a:xfrm>
            <a:off x="4992443" y="4658627"/>
            <a:ext cx="1834523" cy="904200"/>
            <a:chOff x="3913765" y="3641905"/>
            <a:chExt cx="1522805" cy="750560"/>
          </a:xfrm>
        </p:grpSpPr>
        <p:grpSp>
          <p:nvGrpSpPr>
            <p:cNvPr id="7884" name="Google Shape;7884;p37"/>
            <p:cNvGrpSpPr/>
            <p:nvPr/>
          </p:nvGrpSpPr>
          <p:grpSpPr>
            <a:xfrm>
              <a:off x="3913765" y="3997002"/>
              <a:ext cx="1522805" cy="395463"/>
              <a:chOff x="3913765" y="3997002"/>
              <a:chExt cx="1522805" cy="395463"/>
            </a:xfrm>
          </p:grpSpPr>
          <p:grpSp>
            <p:nvGrpSpPr>
              <p:cNvPr id="7885" name="Google Shape;7885;p37"/>
              <p:cNvGrpSpPr/>
              <p:nvPr/>
            </p:nvGrpSpPr>
            <p:grpSpPr>
              <a:xfrm>
                <a:off x="3913765" y="4138659"/>
                <a:ext cx="507602" cy="253806"/>
                <a:chOff x="3913765" y="4138659"/>
                <a:chExt cx="507602" cy="253806"/>
              </a:xfrm>
            </p:grpSpPr>
            <p:sp>
              <p:nvSpPr>
                <p:cNvPr id="7886" name="Google Shape;7886;p3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87" name="Google Shape;7887;p3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rPr lang="en-CA" sz="1900"/>
                    <a:t>     </a:t>
                  </a:r>
                  <a:endParaRPr sz="1900"/>
                </a:p>
              </p:txBody>
            </p:sp>
          </p:grpSp>
          <p:grpSp>
            <p:nvGrpSpPr>
              <p:cNvPr id="7888" name="Google Shape;7888;p37"/>
              <p:cNvGrpSpPr/>
              <p:nvPr/>
            </p:nvGrpSpPr>
            <p:grpSpPr>
              <a:xfrm>
                <a:off x="4421361" y="3997002"/>
                <a:ext cx="507618" cy="395463"/>
                <a:chOff x="4421361" y="3997002"/>
                <a:chExt cx="507618" cy="395463"/>
              </a:xfrm>
            </p:grpSpPr>
            <p:sp>
              <p:nvSpPr>
                <p:cNvPr id="7889" name="Google Shape;7889;p3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90" name="Google Shape;7890;p3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891" name="Google Shape;7891;p37"/>
              <p:cNvGrpSpPr/>
              <p:nvPr/>
            </p:nvGrpSpPr>
            <p:grpSpPr>
              <a:xfrm>
                <a:off x="4928973" y="4189418"/>
                <a:ext cx="507596" cy="203047"/>
                <a:chOff x="4928973" y="4189418"/>
                <a:chExt cx="507596" cy="203047"/>
              </a:xfrm>
            </p:grpSpPr>
            <p:sp>
              <p:nvSpPr>
                <p:cNvPr id="7892" name="Google Shape;7892;p3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93" name="Google Shape;7893;p3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894" name="Google Shape;7894;p37"/>
            <p:cNvGrpSpPr/>
            <p:nvPr/>
          </p:nvGrpSpPr>
          <p:grpSpPr>
            <a:xfrm>
              <a:off x="4482186" y="3641905"/>
              <a:ext cx="397605" cy="349784"/>
              <a:chOff x="2906375" y="1159725"/>
              <a:chExt cx="1860575" cy="1636800"/>
            </a:xfrm>
          </p:grpSpPr>
          <p:sp>
            <p:nvSpPr>
              <p:cNvPr id="7895" name="Google Shape;7895;p3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96" name="Google Shape;7896;p3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897" name="Google Shape;7897;p3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98" name="Google Shape;7898;p3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899" name="Google Shape;7899;p37"/>
          <p:cNvGrpSpPr/>
          <p:nvPr/>
        </p:nvGrpSpPr>
        <p:grpSpPr>
          <a:xfrm>
            <a:off x="8705038" y="2471671"/>
            <a:ext cx="1254284" cy="961398"/>
            <a:chOff x="6599718" y="2068734"/>
            <a:chExt cx="940737" cy="721067"/>
          </a:xfrm>
        </p:grpSpPr>
        <p:sp>
          <p:nvSpPr>
            <p:cNvPr id="7900" name="Google Shape;7900;p3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01" name="Google Shape;7901;p3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02" name="Google Shape;7902;p3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03" name="Google Shape;7903;p3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04" name="Google Shape;7904;p3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05" name="Google Shape;7905;p3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906" name="Google Shape;7906;p37"/>
            <p:cNvGrpSpPr/>
            <p:nvPr/>
          </p:nvGrpSpPr>
          <p:grpSpPr>
            <a:xfrm>
              <a:off x="6836957" y="2068734"/>
              <a:ext cx="461892" cy="721067"/>
              <a:chOff x="6836957" y="2068734"/>
              <a:chExt cx="461892" cy="721067"/>
            </a:xfrm>
          </p:grpSpPr>
          <p:sp>
            <p:nvSpPr>
              <p:cNvPr id="7907" name="Google Shape;7907;p3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08" name="Google Shape;7908;p3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09" name="Google Shape;7909;p3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10" name="Google Shape;7910;p3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11" name="Google Shape;7911;p3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12" name="Google Shape;7912;p3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913" name="Google Shape;7913;p37"/>
              <p:cNvGrpSpPr/>
              <p:nvPr/>
            </p:nvGrpSpPr>
            <p:grpSpPr>
              <a:xfrm>
                <a:off x="6836957" y="2068734"/>
                <a:ext cx="461892" cy="721067"/>
                <a:chOff x="6836957" y="2068734"/>
                <a:chExt cx="461892" cy="721067"/>
              </a:xfrm>
            </p:grpSpPr>
            <p:sp>
              <p:nvSpPr>
                <p:cNvPr id="7914" name="Google Shape;7914;p3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15" name="Google Shape;7915;p3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16" name="Google Shape;7916;p3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17" name="Google Shape;7917;p3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18" name="Google Shape;7918;p3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19" name="Google Shape;7919;p3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20" name="Google Shape;7920;p3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grpSp>
        <p:nvGrpSpPr>
          <p:cNvPr id="7921" name="Google Shape;7921;p37"/>
          <p:cNvGrpSpPr/>
          <p:nvPr/>
        </p:nvGrpSpPr>
        <p:grpSpPr>
          <a:xfrm>
            <a:off x="3216434" y="2477466"/>
            <a:ext cx="950125" cy="949809"/>
            <a:chOff x="2559249" y="2069323"/>
            <a:chExt cx="685566" cy="685634"/>
          </a:xfrm>
        </p:grpSpPr>
        <p:sp>
          <p:nvSpPr>
            <p:cNvPr id="7922" name="Google Shape;7922;p3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23" name="Google Shape;7923;p3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24" name="Google Shape;7924;p3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25" name="Google Shape;7925;p3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26" name="Google Shape;7926;p3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27" name="Google Shape;7927;p3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28" name="Google Shape;7928;p3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29" name="Google Shape;7929;p3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30" name="Google Shape;7930;p3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31" name="Google Shape;7931;p3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32" name="Google Shape;7932;p3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33" name="Google Shape;7933;p3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34" name="Google Shape;7934;p3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935" name="Google Shape;7935;p37"/>
          <p:cNvGrpSpPr/>
          <p:nvPr/>
        </p:nvGrpSpPr>
        <p:grpSpPr>
          <a:xfrm>
            <a:off x="10126266" y="1294588"/>
            <a:ext cx="1127527" cy="949215"/>
            <a:chOff x="951975" y="315800"/>
            <a:chExt cx="5860325" cy="4933550"/>
          </a:xfrm>
        </p:grpSpPr>
        <p:sp>
          <p:nvSpPr>
            <p:cNvPr id="7936" name="Google Shape;7936;p3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37" name="Google Shape;7937;p3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38" name="Google Shape;7938;p3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39" name="Google Shape;7939;p3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40" name="Google Shape;7940;p3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41" name="Google Shape;7941;p3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42" name="Google Shape;7942;p3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943" name="Google Shape;7943;p3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944" name="Google Shape;7944;p37"/>
          <p:cNvGrpSpPr/>
          <p:nvPr/>
        </p:nvGrpSpPr>
        <p:grpSpPr>
          <a:xfrm>
            <a:off x="4922438" y="3609400"/>
            <a:ext cx="2157243" cy="828965"/>
            <a:chOff x="3862800" y="3038525"/>
            <a:chExt cx="1329006" cy="510698"/>
          </a:xfrm>
        </p:grpSpPr>
        <p:sp>
          <p:nvSpPr>
            <p:cNvPr id="7945" name="Google Shape;7945;p3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46" name="Google Shape;7946;p3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947" name="Google Shape;7947;p37"/>
            <p:cNvGrpSpPr/>
            <p:nvPr/>
          </p:nvGrpSpPr>
          <p:grpSpPr>
            <a:xfrm>
              <a:off x="3967075" y="3040337"/>
              <a:ext cx="1019927" cy="402126"/>
              <a:chOff x="3967075" y="3040337"/>
              <a:chExt cx="1019927" cy="402126"/>
            </a:xfrm>
          </p:grpSpPr>
          <p:sp>
            <p:nvSpPr>
              <p:cNvPr id="7948" name="Google Shape;7948;p3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49" name="Google Shape;7949;p3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950" name="Google Shape;7950;p37"/>
            <p:cNvGrpSpPr/>
            <p:nvPr/>
          </p:nvGrpSpPr>
          <p:grpSpPr>
            <a:xfrm>
              <a:off x="4186700" y="3040337"/>
              <a:ext cx="390475" cy="183289"/>
              <a:chOff x="4186700" y="3040337"/>
              <a:chExt cx="390475" cy="183289"/>
            </a:xfrm>
          </p:grpSpPr>
          <p:sp>
            <p:nvSpPr>
              <p:cNvPr id="7951" name="Google Shape;7951;p3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52" name="Google Shape;7952;p3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953" name="Google Shape;7953;p37"/>
            <p:cNvGrpSpPr/>
            <p:nvPr/>
          </p:nvGrpSpPr>
          <p:grpSpPr>
            <a:xfrm>
              <a:off x="4073727" y="3040337"/>
              <a:ext cx="697794" cy="296263"/>
              <a:chOff x="4073727" y="3040337"/>
              <a:chExt cx="697794" cy="296263"/>
            </a:xfrm>
          </p:grpSpPr>
          <p:sp>
            <p:nvSpPr>
              <p:cNvPr id="7954" name="Google Shape;7954;p3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55" name="Google Shape;7955;p3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956" name="Google Shape;7956;p37"/>
            <p:cNvGrpSpPr/>
            <p:nvPr/>
          </p:nvGrpSpPr>
          <p:grpSpPr>
            <a:xfrm>
              <a:off x="3862800" y="3038525"/>
              <a:ext cx="1329006" cy="510698"/>
              <a:chOff x="3862800" y="3038525"/>
              <a:chExt cx="1329006" cy="510698"/>
            </a:xfrm>
          </p:grpSpPr>
          <p:sp>
            <p:nvSpPr>
              <p:cNvPr id="7957" name="Google Shape;7957;p3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58" name="Google Shape;7958;p3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7959" name="Google Shape;7959;p37"/>
          <p:cNvGrpSpPr/>
          <p:nvPr/>
        </p:nvGrpSpPr>
        <p:grpSpPr>
          <a:xfrm>
            <a:off x="933555" y="1294597"/>
            <a:ext cx="1177814" cy="1033750"/>
            <a:chOff x="649648" y="271400"/>
            <a:chExt cx="6215377" cy="5455143"/>
          </a:xfrm>
        </p:grpSpPr>
        <p:sp>
          <p:nvSpPr>
            <p:cNvPr id="7960" name="Google Shape;7960;p3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61" name="Google Shape;7961;p3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62" name="Google Shape;7962;p3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63" name="Google Shape;7963;p3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64" name="Google Shape;7964;p3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65" name="Google Shape;7965;p3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66" name="Google Shape;7966;p3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67" name="Google Shape;7967;p3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68" name="Google Shape;7968;p3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69" name="Google Shape;7969;p3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70" name="Google Shape;7970;p3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71" name="Google Shape;7971;p3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972" name="Google Shape;7972;p37"/>
          <p:cNvGrpSpPr/>
          <p:nvPr/>
        </p:nvGrpSpPr>
        <p:grpSpPr>
          <a:xfrm>
            <a:off x="3077936" y="1294588"/>
            <a:ext cx="1023606" cy="1087319"/>
            <a:chOff x="2499700" y="1135950"/>
            <a:chExt cx="732402" cy="777990"/>
          </a:xfrm>
        </p:grpSpPr>
        <p:grpSp>
          <p:nvGrpSpPr>
            <p:cNvPr id="7973" name="Google Shape;7973;p37"/>
            <p:cNvGrpSpPr/>
            <p:nvPr/>
          </p:nvGrpSpPr>
          <p:grpSpPr>
            <a:xfrm>
              <a:off x="2499700" y="1135950"/>
              <a:ext cx="732402" cy="694705"/>
              <a:chOff x="2499700" y="1135950"/>
              <a:chExt cx="732402" cy="694705"/>
            </a:xfrm>
          </p:grpSpPr>
          <p:sp>
            <p:nvSpPr>
              <p:cNvPr id="7974" name="Google Shape;7974;p3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975" name="Google Shape;7975;p3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76" name="Google Shape;7976;p3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77" name="Google Shape;7977;p3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78" name="Google Shape;7978;p3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79" name="Google Shape;7979;p3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0" name="Google Shape;7980;p3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1" name="Google Shape;7981;p3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2" name="Google Shape;7982;p3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3" name="Google Shape;7983;p3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4" name="Google Shape;7984;p3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5" name="Google Shape;7985;p3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6" name="Google Shape;7986;p3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7" name="Google Shape;7987;p3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8" name="Google Shape;7988;p3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89" name="Google Shape;7989;p3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90" name="Google Shape;7990;p3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91" name="Google Shape;7991;p3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7992" name="Google Shape;7992;p3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93" name="Google Shape;7993;p3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94" name="Google Shape;7994;p3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95" name="Google Shape;7995;p3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96" name="Google Shape;7996;p3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97" name="Google Shape;7997;p3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98" name="Google Shape;7998;p3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99" name="Google Shape;7999;p3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00" name="Google Shape;8000;p3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001" name="Google Shape;8001;p37"/>
            <p:cNvGrpSpPr/>
            <p:nvPr/>
          </p:nvGrpSpPr>
          <p:grpSpPr>
            <a:xfrm>
              <a:off x="2517909" y="1188726"/>
              <a:ext cx="702702" cy="725214"/>
              <a:chOff x="2517909" y="1188726"/>
              <a:chExt cx="702702" cy="725214"/>
            </a:xfrm>
          </p:grpSpPr>
          <p:sp>
            <p:nvSpPr>
              <p:cNvPr id="8002" name="Google Shape;8002;p3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03" name="Google Shape;8003;p3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04" name="Google Shape;8004;p3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05" name="Google Shape;8005;p3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06" name="Google Shape;8006;p3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8007" name="Google Shape;8007;p37"/>
          <p:cNvGrpSpPr/>
          <p:nvPr/>
        </p:nvGrpSpPr>
        <p:grpSpPr>
          <a:xfrm>
            <a:off x="2205636" y="1294626"/>
            <a:ext cx="777939" cy="1160336"/>
            <a:chOff x="1716825" y="1121550"/>
            <a:chExt cx="622800" cy="928938"/>
          </a:xfrm>
        </p:grpSpPr>
        <p:grpSp>
          <p:nvGrpSpPr>
            <p:cNvPr id="8008" name="Google Shape;8008;p37"/>
            <p:cNvGrpSpPr/>
            <p:nvPr/>
          </p:nvGrpSpPr>
          <p:grpSpPr>
            <a:xfrm>
              <a:off x="1716825" y="1121550"/>
              <a:ext cx="622800" cy="928938"/>
              <a:chOff x="1716825" y="1121550"/>
              <a:chExt cx="622800" cy="928938"/>
            </a:xfrm>
          </p:grpSpPr>
          <p:cxnSp>
            <p:nvCxnSpPr>
              <p:cNvPr id="8009" name="Google Shape;8009;p3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010" name="Google Shape;8010;p3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8011" name="Google Shape;8011;p37"/>
            <p:cNvGrpSpPr/>
            <p:nvPr/>
          </p:nvGrpSpPr>
          <p:grpSpPr>
            <a:xfrm>
              <a:off x="1768050" y="1172775"/>
              <a:ext cx="520200" cy="832000"/>
              <a:chOff x="1768050" y="1172775"/>
              <a:chExt cx="520200" cy="832000"/>
            </a:xfrm>
          </p:grpSpPr>
          <p:cxnSp>
            <p:nvCxnSpPr>
              <p:cNvPr id="8012" name="Google Shape;8012;p3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013" name="Google Shape;8013;p3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8014" name="Google Shape;8014;p37"/>
            <p:cNvGrpSpPr/>
            <p:nvPr/>
          </p:nvGrpSpPr>
          <p:grpSpPr>
            <a:xfrm>
              <a:off x="1820100" y="1225475"/>
              <a:ext cx="416400" cy="729575"/>
              <a:chOff x="1820100" y="1225475"/>
              <a:chExt cx="416400" cy="729575"/>
            </a:xfrm>
          </p:grpSpPr>
          <p:cxnSp>
            <p:nvCxnSpPr>
              <p:cNvPr id="8015" name="Google Shape;8015;p3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016" name="Google Shape;8016;p3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8017" name="Google Shape;8017;p37"/>
            <p:cNvGrpSpPr/>
            <p:nvPr/>
          </p:nvGrpSpPr>
          <p:grpSpPr>
            <a:xfrm>
              <a:off x="1874250" y="1278825"/>
              <a:ext cx="308100" cy="605275"/>
              <a:chOff x="1874250" y="1278825"/>
              <a:chExt cx="308100" cy="605275"/>
            </a:xfrm>
          </p:grpSpPr>
          <p:cxnSp>
            <p:nvCxnSpPr>
              <p:cNvPr id="8018" name="Google Shape;8018;p3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019" name="Google Shape;8019;p3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sp>
          <p:nvSpPr>
            <p:cNvPr id="8020" name="Google Shape;8020;p3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8021" name="Google Shape;8021;p37"/>
          <p:cNvGrpSpPr/>
          <p:nvPr/>
        </p:nvGrpSpPr>
        <p:grpSpPr>
          <a:xfrm>
            <a:off x="2098676" y="2476350"/>
            <a:ext cx="985429" cy="952203"/>
            <a:chOff x="4334725" y="1355875"/>
            <a:chExt cx="3106650" cy="3001900"/>
          </a:xfrm>
        </p:grpSpPr>
        <p:grpSp>
          <p:nvGrpSpPr>
            <p:cNvPr id="8022" name="Google Shape;8022;p37"/>
            <p:cNvGrpSpPr/>
            <p:nvPr/>
          </p:nvGrpSpPr>
          <p:grpSpPr>
            <a:xfrm>
              <a:off x="4516050" y="1724875"/>
              <a:ext cx="2693725" cy="2632900"/>
              <a:chOff x="4516050" y="1724875"/>
              <a:chExt cx="2693725" cy="2632900"/>
            </a:xfrm>
          </p:grpSpPr>
          <p:sp>
            <p:nvSpPr>
              <p:cNvPr id="8023" name="Google Shape;8023;p3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24" name="Google Shape;8024;p3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25" name="Google Shape;8025;p3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026" name="Google Shape;8026;p37"/>
            <p:cNvGrpSpPr/>
            <p:nvPr/>
          </p:nvGrpSpPr>
          <p:grpSpPr>
            <a:xfrm>
              <a:off x="4334725" y="1355875"/>
              <a:ext cx="3106650" cy="2709650"/>
              <a:chOff x="4334725" y="1355875"/>
              <a:chExt cx="3106650" cy="2709650"/>
            </a:xfrm>
          </p:grpSpPr>
          <p:sp>
            <p:nvSpPr>
              <p:cNvPr id="8027" name="Google Shape;8027;p3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28" name="Google Shape;8028;p3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29" name="Google Shape;8029;p3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8030" name="Google Shape;8030;p37"/>
          <p:cNvGrpSpPr/>
          <p:nvPr/>
        </p:nvGrpSpPr>
        <p:grpSpPr>
          <a:xfrm>
            <a:off x="10254608" y="4650586"/>
            <a:ext cx="416099" cy="912209"/>
            <a:chOff x="7645573" y="3754300"/>
            <a:chExt cx="293855" cy="644170"/>
          </a:xfrm>
        </p:grpSpPr>
        <p:sp>
          <p:nvSpPr>
            <p:cNvPr id="8031" name="Google Shape;8031;p3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32" name="Google Shape;8032;p3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033" name="Google Shape;8033;p37"/>
          <p:cNvGrpSpPr/>
          <p:nvPr/>
        </p:nvGrpSpPr>
        <p:grpSpPr>
          <a:xfrm>
            <a:off x="7483731" y="1294546"/>
            <a:ext cx="945330" cy="985794"/>
            <a:chOff x="5830645" y="1256617"/>
            <a:chExt cx="530340" cy="553040"/>
          </a:xfrm>
        </p:grpSpPr>
        <p:grpSp>
          <p:nvGrpSpPr>
            <p:cNvPr id="8034" name="Google Shape;8034;p37"/>
            <p:cNvGrpSpPr/>
            <p:nvPr/>
          </p:nvGrpSpPr>
          <p:grpSpPr>
            <a:xfrm>
              <a:off x="5830645" y="1256617"/>
              <a:ext cx="259743" cy="269909"/>
              <a:chOff x="5830645" y="1256617"/>
              <a:chExt cx="259743" cy="269909"/>
            </a:xfrm>
          </p:grpSpPr>
          <p:sp>
            <p:nvSpPr>
              <p:cNvPr id="8035" name="Google Shape;8035;p3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36" name="Google Shape;8036;p3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037" name="Google Shape;8037;p37"/>
            <p:cNvGrpSpPr/>
            <p:nvPr/>
          </p:nvGrpSpPr>
          <p:grpSpPr>
            <a:xfrm>
              <a:off x="6101293" y="1256617"/>
              <a:ext cx="259692" cy="269909"/>
              <a:chOff x="6101293" y="1256617"/>
              <a:chExt cx="259692" cy="269909"/>
            </a:xfrm>
          </p:grpSpPr>
          <p:sp>
            <p:nvSpPr>
              <p:cNvPr id="8038" name="Google Shape;8038;p3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39" name="Google Shape;8039;p3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040" name="Google Shape;8040;p37"/>
            <p:cNvGrpSpPr/>
            <p:nvPr/>
          </p:nvGrpSpPr>
          <p:grpSpPr>
            <a:xfrm>
              <a:off x="5830645" y="1539749"/>
              <a:ext cx="259692" cy="269909"/>
              <a:chOff x="5830645" y="1539749"/>
              <a:chExt cx="259692" cy="269909"/>
            </a:xfrm>
          </p:grpSpPr>
          <p:sp>
            <p:nvSpPr>
              <p:cNvPr id="8041" name="Google Shape;8041;p3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42" name="Google Shape;8042;p3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043" name="Google Shape;8043;p37"/>
            <p:cNvGrpSpPr/>
            <p:nvPr/>
          </p:nvGrpSpPr>
          <p:grpSpPr>
            <a:xfrm>
              <a:off x="6101293" y="1539749"/>
              <a:ext cx="259692" cy="269909"/>
              <a:chOff x="6101293" y="1539749"/>
              <a:chExt cx="259692" cy="269909"/>
            </a:xfrm>
          </p:grpSpPr>
          <p:sp>
            <p:nvSpPr>
              <p:cNvPr id="8044" name="Google Shape;8044;p3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45" name="Google Shape;8045;p3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046" name="Google Shape;8046;p3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047" name="Google Shape;8047;p37"/>
          <p:cNvGrpSpPr/>
          <p:nvPr/>
        </p:nvGrpSpPr>
        <p:grpSpPr>
          <a:xfrm>
            <a:off x="952560" y="3609310"/>
            <a:ext cx="1937229" cy="828461"/>
            <a:chOff x="732422" y="2990152"/>
            <a:chExt cx="1337773" cy="572102"/>
          </a:xfrm>
        </p:grpSpPr>
        <p:sp>
          <p:nvSpPr>
            <p:cNvPr id="8048" name="Google Shape;8048;p3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49" name="Google Shape;8049;p3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50" name="Google Shape;8050;p3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51" name="Google Shape;8051;p3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52" name="Google Shape;8052;p3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53" name="Google Shape;8053;p3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057" name="Shape 8057"/>
        <p:cNvGrpSpPr/>
        <p:nvPr/>
      </p:nvGrpSpPr>
      <p:grpSpPr>
        <a:xfrm>
          <a:off x="0" y="0"/>
          <a:ext cx="0" cy="0"/>
          <a:chOff x="0" y="0"/>
          <a:chExt cx="0" cy="0"/>
        </a:xfrm>
      </p:grpSpPr>
      <p:grpSp>
        <p:nvGrpSpPr>
          <p:cNvPr id="8058" name="Google Shape;8058;p38"/>
          <p:cNvGrpSpPr/>
          <p:nvPr/>
        </p:nvGrpSpPr>
        <p:grpSpPr>
          <a:xfrm>
            <a:off x="944743" y="1287780"/>
            <a:ext cx="2181435" cy="2034808"/>
            <a:chOff x="729238" y="1179665"/>
            <a:chExt cx="1636117" cy="1526144"/>
          </a:xfrm>
        </p:grpSpPr>
        <p:grpSp>
          <p:nvGrpSpPr>
            <p:cNvPr id="8059" name="Google Shape;8059;p38"/>
            <p:cNvGrpSpPr/>
            <p:nvPr/>
          </p:nvGrpSpPr>
          <p:grpSpPr>
            <a:xfrm>
              <a:off x="729238" y="1179665"/>
              <a:ext cx="80700" cy="1526144"/>
              <a:chOff x="729238" y="1179665"/>
              <a:chExt cx="80700" cy="1526144"/>
            </a:xfrm>
          </p:grpSpPr>
          <p:sp>
            <p:nvSpPr>
              <p:cNvPr id="8060" name="Google Shape;8060;p3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61" name="Google Shape;8061;p3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62" name="Google Shape;8062;p3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63" name="Google Shape;8063;p3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64" name="Google Shape;8064;p38"/>
              <p:cNvSpPr/>
              <p:nvPr/>
            </p:nvSpPr>
            <p:spPr>
              <a:xfrm>
                <a:off x="729238" y="1821630"/>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65" name="Google Shape;8065;p38"/>
              <p:cNvSpPr/>
              <p:nvPr/>
            </p:nvSpPr>
            <p:spPr>
              <a:xfrm>
                <a:off x="729238" y="1982326"/>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66" name="Google Shape;8066;p38"/>
              <p:cNvSpPr/>
              <p:nvPr/>
            </p:nvSpPr>
            <p:spPr>
              <a:xfrm>
                <a:off x="729238" y="2143022"/>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67" name="Google Shape;8067;p38"/>
              <p:cNvSpPr/>
              <p:nvPr/>
            </p:nvSpPr>
            <p:spPr>
              <a:xfrm>
                <a:off x="729238" y="2303717"/>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68" name="Google Shape;8068;p38"/>
              <p:cNvSpPr/>
              <p:nvPr/>
            </p:nvSpPr>
            <p:spPr>
              <a:xfrm>
                <a:off x="729238" y="2464413"/>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69" name="Google Shape;8069;p38"/>
              <p:cNvSpPr/>
              <p:nvPr/>
            </p:nvSpPr>
            <p:spPr>
              <a:xfrm>
                <a:off x="729238" y="2625109"/>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070" name="Google Shape;8070;p38"/>
            <p:cNvGrpSpPr/>
            <p:nvPr/>
          </p:nvGrpSpPr>
          <p:grpSpPr>
            <a:xfrm>
              <a:off x="903098" y="1179665"/>
              <a:ext cx="80700" cy="1526144"/>
              <a:chOff x="903098" y="1179665"/>
              <a:chExt cx="80700" cy="1526144"/>
            </a:xfrm>
          </p:grpSpPr>
          <p:sp>
            <p:nvSpPr>
              <p:cNvPr id="8071" name="Google Shape;8071;p3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72" name="Google Shape;8072;p3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73" name="Google Shape;8073;p3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74" name="Google Shape;8074;p3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75" name="Google Shape;8075;p3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76" name="Google Shape;8076;p3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77" name="Google Shape;8077;p38"/>
              <p:cNvSpPr/>
              <p:nvPr/>
            </p:nvSpPr>
            <p:spPr>
              <a:xfrm>
                <a:off x="903098" y="2143022"/>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78" name="Google Shape;8078;p38"/>
              <p:cNvSpPr/>
              <p:nvPr/>
            </p:nvSpPr>
            <p:spPr>
              <a:xfrm>
                <a:off x="903098" y="2303717"/>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79" name="Google Shape;8079;p38"/>
              <p:cNvSpPr/>
              <p:nvPr/>
            </p:nvSpPr>
            <p:spPr>
              <a:xfrm>
                <a:off x="903098" y="2464413"/>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80" name="Google Shape;8080;p38"/>
              <p:cNvSpPr/>
              <p:nvPr/>
            </p:nvSpPr>
            <p:spPr>
              <a:xfrm>
                <a:off x="903098" y="2625109"/>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081" name="Google Shape;8081;p38"/>
            <p:cNvGrpSpPr/>
            <p:nvPr/>
          </p:nvGrpSpPr>
          <p:grpSpPr>
            <a:xfrm>
              <a:off x="1076958" y="1179665"/>
              <a:ext cx="80700" cy="1526144"/>
              <a:chOff x="1076958" y="1179665"/>
              <a:chExt cx="80700" cy="1526144"/>
            </a:xfrm>
          </p:grpSpPr>
          <p:sp>
            <p:nvSpPr>
              <p:cNvPr id="8082" name="Google Shape;8082;p3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83" name="Google Shape;8083;p3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84" name="Google Shape;8084;p3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85" name="Google Shape;8085;p3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86" name="Google Shape;8086;p3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87" name="Google Shape;8087;p3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88" name="Google Shape;8088;p3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89" name="Google Shape;8089;p38"/>
              <p:cNvSpPr/>
              <p:nvPr/>
            </p:nvSpPr>
            <p:spPr>
              <a:xfrm>
                <a:off x="1076958" y="2303717"/>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90" name="Google Shape;8090;p38"/>
              <p:cNvSpPr/>
              <p:nvPr/>
            </p:nvSpPr>
            <p:spPr>
              <a:xfrm>
                <a:off x="1076958" y="2464413"/>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91" name="Google Shape;8091;p38"/>
              <p:cNvSpPr/>
              <p:nvPr/>
            </p:nvSpPr>
            <p:spPr>
              <a:xfrm>
                <a:off x="1076958" y="2625109"/>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092" name="Google Shape;8092;p38"/>
            <p:cNvGrpSpPr/>
            <p:nvPr/>
          </p:nvGrpSpPr>
          <p:grpSpPr>
            <a:xfrm>
              <a:off x="1247707" y="1179665"/>
              <a:ext cx="80700" cy="1526144"/>
              <a:chOff x="1247707" y="1179665"/>
              <a:chExt cx="80700" cy="1526144"/>
            </a:xfrm>
          </p:grpSpPr>
          <p:sp>
            <p:nvSpPr>
              <p:cNvPr id="8093" name="Google Shape;8093;p3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94" name="Google Shape;8094;p3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95" name="Google Shape;8095;p3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96" name="Google Shape;8096;p38"/>
              <p:cNvSpPr/>
              <p:nvPr/>
            </p:nvSpPr>
            <p:spPr>
              <a:xfrm>
                <a:off x="1247707" y="1661752"/>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97" name="Google Shape;8097;p38"/>
              <p:cNvSpPr/>
              <p:nvPr/>
            </p:nvSpPr>
            <p:spPr>
              <a:xfrm>
                <a:off x="1247707" y="1821630"/>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98" name="Google Shape;8098;p38"/>
              <p:cNvSpPr/>
              <p:nvPr/>
            </p:nvSpPr>
            <p:spPr>
              <a:xfrm>
                <a:off x="1247707" y="1982326"/>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99" name="Google Shape;8099;p38"/>
              <p:cNvSpPr/>
              <p:nvPr/>
            </p:nvSpPr>
            <p:spPr>
              <a:xfrm>
                <a:off x="1247707" y="2143022"/>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00" name="Google Shape;8100;p38"/>
              <p:cNvSpPr/>
              <p:nvPr/>
            </p:nvSpPr>
            <p:spPr>
              <a:xfrm>
                <a:off x="1247707" y="2303717"/>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01" name="Google Shape;8101;p38"/>
              <p:cNvSpPr/>
              <p:nvPr/>
            </p:nvSpPr>
            <p:spPr>
              <a:xfrm>
                <a:off x="1247707" y="2464413"/>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02" name="Google Shape;8102;p38"/>
              <p:cNvSpPr/>
              <p:nvPr/>
            </p:nvSpPr>
            <p:spPr>
              <a:xfrm>
                <a:off x="1247707" y="2625109"/>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03" name="Google Shape;8103;p38"/>
            <p:cNvGrpSpPr/>
            <p:nvPr/>
          </p:nvGrpSpPr>
          <p:grpSpPr>
            <a:xfrm>
              <a:off x="1421567" y="1179665"/>
              <a:ext cx="80700" cy="1526144"/>
              <a:chOff x="1421567" y="1179665"/>
              <a:chExt cx="80700" cy="1526144"/>
            </a:xfrm>
          </p:grpSpPr>
          <p:sp>
            <p:nvSpPr>
              <p:cNvPr id="8104" name="Google Shape;8104;p3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05" name="Google Shape;8105;p3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06" name="Google Shape;8106;p3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07" name="Google Shape;8107;p3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08" name="Google Shape;8108;p3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09" name="Google Shape;8109;p3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10" name="Google Shape;8110;p3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11" name="Google Shape;8111;p3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12" name="Google Shape;8112;p38"/>
              <p:cNvSpPr/>
              <p:nvPr/>
            </p:nvSpPr>
            <p:spPr>
              <a:xfrm>
                <a:off x="1421567" y="2464413"/>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13" name="Google Shape;8113;p38"/>
              <p:cNvSpPr/>
              <p:nvPr/>
            </p:nvSpPr>
            <p:spPr>
              <a:xfrm>
                <a:off x="1421567" y="2625109"/>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14" name="Google Shape;8114;p38"/>
            <p:cNvGrpSpPr/>
            <p:nvPr/>
          </p:nvGrpSpPr>
          <p:grpSpPr>
            <a:xfrm>
              <a:off x="1592327" y="1179665"/>
              <a:ext cx="80700" cy="1526144"/>
              <a:chOff x="1592327" y="1179665"/>
              <a:chExt cx="80700" cy="1526144"/>
            </a:xfrm>
          </p:grpSpPr>
          <p:sp>
            <p:nvSpPr>
              <p:cNvPr id="8115" name="Google Shape;8115;p3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16" name="Google Shape;8116;p3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17" name="Google Shape;8117;p3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18" name="Google Shape;8118;p3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19" name="Google Shape;8119;p3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20" name="Google Shape;8120;p3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21" name="Google Shape;8121;p38"/>
              <p:cNvSpPr/>
              <p:nvPr/>
            </p:nvSpPr>
            <p:spPr>
              <a:xfrm>
                <a:off x="1592327" y="2143022"/>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22" name="Google Shape;8122;p38"/>
              <p:cNvSpPr/>
              <p:nvPr/>
            </p:nvSpPr>
            <p:spPr>
              <a:xfrm>
                <a:off x="1592327" y="2303717"/>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23" name="Google Shape;8123;p38"/>
              <p:cNvSpPr/>
              <p:nvPr/>
            </p:nvSpPr>
            <p:spPr>
              <a:xfrm>
                <a:off x="1592327" y="2464413"/>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24" name="Google Shape;8124;p38"/>
              <p:cNvSpPr/>
              <p:nvPr/>
            </p:nvSpPr>
            <p:spPr>
              <a:xfrm>
                <a:off x="1592327" y="2625109"/>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25" name="Google Shape;8125;p38"/>
            <p:cNvGrpSpPr/>
            <p:nvPr/>
          </p:nvGrpSpPr>
          <p:grpSpPr>
            <a:xfrm>
              <a:off x="1766187" y="1179665"/>
              <a:ext cx="80700" cy="1526144"/>
              <a:chOff x="1766187" y="1179665"/>
              <a:chExt cx="80700" cy="1526144"/>
            </a:xfrm>
          </p:grpSpPr>
          <p:sp>
            <p:nvSpPr>
              <p:cNvPr id="8126" name="Google Shape;8126;p3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27" name="Google Shape;8127;p3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28" name="Google Shape;8128;p3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29" name="Google Shape;8129;p3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30" name="Google Shape;8130;p3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31" name="Google Shape;8131;p3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32" name="Google Shape;8132;p3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33" name="Google Shape;8133;p3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34" name="Google Shape;8134;p3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35" name="Google Shape;8135;p38"/>
              <p:cNvSpPr/>
              <p:nvPr/>
            </p:nvSpPr>
            <p:spPr>
              <a:xfrm>
                <a:off x="1766187" y="2625109"/>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36" name="Google Shape;8136;p38"/>
            <p:cNvGrpSpPr/>
            <p:nvPr/>
          </p:nvGrpSpPr>
          <p:grpSpPr>
            <a:xfrm>
              <a:off x="1936935" y="1179665"/>
              <a:ext cx="80700" cy="1526144"/>
              <a:chOff x="1936935" y="1179665"/>
              <a:chExt cx="80700" cy="1526144"/>
            </a:xfrm>
          </p:grpSpPr>
          <p:sp>
            <p:nvSpPr>
              <p:cNvPr id="8137" name="Google Shape;8137;p3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38" name="Google Shape;8138;p3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39" name="Google Shape;8139;p3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40" name="Google Shape;8140;p3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41" name="Google Shape;8141;p3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42" name="Google Shape;8142;p38"/>
              <p:cNvSpPr/>
              <p:nvPr/>
            </p:nvSpPr>
            <p:spPr>
              <a:xfrm>
                <a:off x="1936935" y="1982326"/>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43" name="Google Shape;8143;p38"/>
              <p:cNvSpPr/>
              <p:nvPr/>
            </p:nvSpPr>
            <p:spPr>
              <a:xfrm>
                <a:off x="1936935" y="2143022"/>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44" name="Google Shape;8144;p38"/>
              <p:cNvSpPr/>
              <p:nvPr/>
            </p:nvSpPr>
            <p:spPr>
              <a:xfrm>
                <a:off x="1936935" y="2303717"/>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45" name="Google Shape;8145;p38"/>
              <p:cNvSpPr/>
              <p:nvPr/>
            </p:nvSpPr>
            <p:spPr>
              <a:xfrm>
                <a:off x="1936935" y="2464413"/>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46" name="Google Shape;8146;p38"/>
              <p:cNvSpPr/>
              <p:nvPr/>
            </p:nvSpPr>
            <p:spPr>
              <a:xfrm>
                <a:off x="1936935" y="2625109"/>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47" name="Google Shape;8147;p38"/>
            <p:cNvGrpSpPr/>
            <p:nvPr/>
          </p:nvGrpSpPr>
          <p:grpSpPr>
            <a:xfrm>
              <a:off x="2110795" y="1179665"/>
              <a:ext cx="80700" cy="1526144"/>
              <a:chOff x="2110795" y="1179665"/>
              <a:chExt cx="80700" cy="1526144"/>
            </a:xfrm>
          </p:grpSpPr>
          <p:sp>
            <p:nvSpPr>
              <p:cNvPr id="8148" name="Google Shape;8148;p3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49" name="Google Shape;8149;p3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50" name="Google Shape;8150;p3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51" name="Google Shape;8151;p3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52" name="Google Shape;8152;p38"/>
              <p:cNvSpPr/>
              <p:nvPr/>
            </p:nvSpPr>
            <p:spPr>
              <a:xfrm>
                <a:off x="2110795" y="1821630"/>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53" name="Google Shape;8153;p38"/>
              <p:cNvSpPr/>
              <p:nvPr/>
            </p:nvSpPr>
            <p:spPr>
              <a:xfrm>
                <a:off x="2110795" y="1982326"/>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54" name="Google Shape;8154;p38"/>
              <p:cNvSpPr/>
              <p:nvPr/>
            </p:nvSpPr>
            <p:spPr>
              <a:xfrm>
                <a:off x="2110795" y="2143022"/>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55" name="Google Shape;8155;p38"/>
              <p:cNvSpPr/>
              <p:nvPr/>
            </p:nvSpPr>
            <p:spPr>
              <a:xfrm>
                <a:off x="2110795" y="2303717"/>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56" name="Google Shape;8156;p38"/>
              <p:cNvSpPr/>
              <p:nvPr/>
            </p:nvSpPr>
            <p:spPr>
              <a:xfrm>
                <a:off x="2110795" y="2464413"/>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57" name="Google Shape;8157;p38"/>
              <p:cNvSpPr/>
              <p:nvPr/>
            </p:nvSpPr>
            <p:spPr>
              <a:xfrm>
                <a:off x="2110795" y="2625109"/>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58" name="Google Shape;8158;p38"/>
            <p:cNvGrpSpPr/>
            <p:nvPr/>
          </p:nvGrpSpPr>
          <p:grpSpPr>
            <a:xfrm>
              <a:off x="2284655" y="1179665"/>
              <a:ext cx="80700" cy="1526144"/>
              <a:chOff x="2284655" y="1179665"/>
              <a:chExt cx="80700" cy="1526144"/>
            </a:xfrm>
          </p:grpSpPr>
          <p:sp>
            <p:nvSpPr>
              <p:cNvPr id="8159" name="Google Shape;8159;p3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60" name="Google Shape;8160;p3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61" name="Google Shape;8161;p3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62" name="Google Shape;8162;p3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63" name="Google Shape;8163;p3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64" name="Google Shape;8164;p3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65" name="Google Shape;8165;p38"/>
              <p:cNvSpPr/>
              <p:nvPr/>
            </p:nvSpPr>
            <p:spPr>
              <a:xfrm>
                <a:off x="2284655" y="2143022"/>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66" name="Google Shape;8166;p38"/>
              <p:cNvSpPr/>
              <p:nvPr/>
            </p:nvSpPr>
            <p:spPr>
              <a:xfrm>
                <a:off x="2284655" y="2303717"/>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67" name="Google Shape;8167;p38"/>
              <p:cNvSpPr/>
              <p:nvPr/>
            </p:nvSpPr>
            <p:spPr>
              <a:xfrm>
                <a:off x="2284655" y="2464413"/>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68" name="Google Shape;8168;p38"/>
              <p:cNvSpPr/>
              <p:nvPr/>
            </p:nvSpPr>
            <p:spPr>
              <a:xfrm>
                <a:off x="2284655" y="2625109"/>
                <a:ext cx="80700" cy="80700"/>
              </a:xfrm>
              <a:prstGeom prst="rect">
                <a:avLst/>
              </a:pr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8169" name="Google Shape;8169;p38"/>
          <p:cNvGrpSpPr/>
          <p:nvPr/>
        </p:nvGrpSpPr>
        <p:grpSpPr>
          <a:xfrm>
            <a:off x="3470902" y="1313298"/>
            <a:ext cx="1818952" cy="1469474"/>
            <a:chOff x="2623904" y="1198803"/>
            <a:chExt cx="1364248" cy="1102133"/>
          </a:xfrm>
        </p:grpSpPr>
        <p:grpSp>
          <p:nvGrpSpPr>
            <p:cNvPr id="8170" name="Google Shape;8170;p38"/>
            <p:cNvGrpSpPr/>
            <p:nvPr/>
          </p:nvGrpSpPr>
          <p:grpSpPr>
            <a:xfrm>
              <a:off x="2623907" y="1198803"/>
              <a:ext cx="1364245" cy="273000"/>
              <a:chOff x="2623907" y="1198803"/>
              <a:chExt cx="1364245" cy="273000"/>
            </a:xfrm>
          </p:grpSpPr>
          <p:sp>
            <p:nvSpPr>
              <p:cNvPr id="8171" name="Google Shape;8171;p3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72" name="Google Shape;8172;p38"/>
              <p:cNvSpPr/>
              <p:nvPr/>
            </p:nvSpPr>
            <p:spPr>
              <a:xfrm>
                <a:off x="2623907" y="1198803"/>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73" name="Google Shape;8173;p38"/>
              <p:cNvSpPr/>
              <p:nvPr/>
            </p:nvSpPr>
            <p:spPr>
              <a:xfrm>
                <a:off x="2896718" y="1198803"/>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74" name="Google Shape;8174;p38"/>
              <p:cNvSpPr/>
              <p:nvPr/>
            </p:nvSpPr>
            <p:spPr>
              <a:xfrm>
                <a:off x="3169529" y="1198803"/>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75" name="Google Shape;8175;p38"/>
              <p:cNvSpPr/>
              <p:nvPr/>
            </p:nvSpPr>
            <p:spPr>
              <a:xfrm>
                <a:off x="3442341" y="1198803"/>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76" name="Google Shape;8176;p38"/>
            <p:cNvGrpSpPr/>
            <p:nvPr/>
          </p:nvGrpSpPr>
          <p:grpSpPr>
            <a:xfrm>
              <a:off x="2623904" y="1476964"/>
              <a:ext cx="1364245" cy="273000"/>
              <a:chOff x="2623904" y="1476964"/>
              <a:chExt cx="1364245" cy="273000"/>
            </a:xfrm>
          </p:grpSpPr>
          <p:sp>
            <p:nvSpPr>
              <p:cNvPr id="8177" name="Google Shape;8177;p3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78" name="Google Shape;8178;p3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79" name="Google Shape;8179;p3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80" name="Google Shape;8180;p38"/>
              <p:cNvSpPr/>
              <p:nvPr/>
            </p:nvSpPr>
            <p:spPr>
              <a:xfrm>
                <a:off x="2623904" y="1476964"/>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81" name="Google Shape;8181;p38"/>
              <p:cNvSpPr/>
              <p:nvPr/>
            </p:nvSpPr>
            <p:spPr>
              <a:xfrm>
                <a:off x="2896716" y="1476964"/>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82" name="Google Shape;8182;p38"/>
            <p:cNvGrpSpPr/>
            <p:nvPr/>
          </p:nvGrpSpPr>
          <p:grpSpPr>
            <a:xfrm>
              <a:off x="2623907" y="1749775"/>
              <a:ext cx="1364245" cy="273000"/>
              <a:chOff x="2623907" y="1749775"/>
              <a:chExt cx="1364245" cy="273000"/>
            </a:xfrm>
          </p:grpSpPr>
          <p:sp>
            <p:nvSpPr>
              <p:cNvPr id="8183" name="Google Shape;8183;p3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84" name="Google Shape;8184;p3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85" name="Google Shape;8185;p38"/>
              <p:cNvSpPr/>
              <p:nvPr/>
            </p:nvSpPr>
            <p:spPr>
              <a:xfrm>
                <a:off x="2623907" y="1749775"/>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86" name="Google Shape;8186;p38"/>
              <p:cNvSpPr/>
              <p:nvPr/>
            </p:nvSpPr>
            <p:spPr>
              <a:xfrm>
                <a:off x="2896718" y="1749775"/>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87" name="Google Shape;8187;p38"/>
              <p:cNvSpPr/>
              <p:nvPr/>
            </p:nvSpPr>
            <p:spPr>
              <a:xfrm>
                <a:off x="3169529" y="1749775"/>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188" name="Google Shape;8188;p38"/>
            <p:cNvGrpSpPr/>
            <p:nvPr/>
          </p:nvGrpSpPr>
          <p:grpSpPr>
            <a:xfrm>
              <a:off x="2623904" y="2027936"/>
              <a:ext cx="1364245" cy="273000"/>
              <a:chOff x="2623904" y="2027936"/>
              <a:chExt cx="1364245" cy="273000"/>
            </a:xfrm>
          </p:grpSpPr>
          <p:sp>
            <p:nvSpPr>
              <p:cNvPr id="8189" name="Google Shape;8189;p38"/>
              <p:cNvSpPr/>
              <p:nvPr/>
            </p:nvSpPr>
            <p:spPr>
              <a:xfrm>
                <a:off x="2623904" y="2027936"/>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90" name="Google Shape;8190;p38"/>
              <p:cNvSpPr/>
              <p:nvPr/>
            </p:nvSpPr>
            <p:spPr>
              <a:xfrm>
                <a:off x="2896716" y="2027936"/>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91" name="Google Shape;8191;p38"/>
              <p:cNvSpPr/>
              <p:nvPr/>
            </p:nvSpPr>
            <p:spPr>
              <a:xfrm>
                <a:off x="3169527" y="2027936"/>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92" name="Google Shape;8192;p38"/>
              <p:cNvSpPr/>
              <p:nvPr/>
            </p:nvSpPr>
            <p:spPr>
              <a:xfrm>
                <a:off x="3442338" y="2027936"/>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93" name="Google Shape;8193;p38"/>
              <p:cNvSpPr/>
              <p:nvPr/>
            </p:nvSpPr>
            <p:spPr>
              <a:xfrm>
                <a:off x="3715149" y="2027936"/>
                <a:ext cx="273000" cy="273000"/>
              </a:xfrm>
              <a:prstGeom prst="diamond">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8194" name="Google Shape;8194;p38"/>
          <p:cNvGrpSpPr/>
          <p:nvPr/>
        </p:nvGrpSpPr>
        <p:grpSpPr>
          <a:xfrm>
            <a:off x="3456937" y="3258841"/>
            <a:ext cx="1850055" cy="212153"/>
            <a:chOff x="3200660" y="2180272"/>
            <a:chExt cx="2563824" cy="378237"/>
          </a:xfrm>
        </p:grpSpPr>
        <p:sp>
          <p:nvSpPr>
            <p:cNvPr id="8195" name="Google Shape;8195;p3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96" name="Google Shape;8196;p3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97" name="Google Shape;8197;p3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98" name="Google Shape;8198;p3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99" name="Google Shape;8199;p3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00" name="Google Shape;8200;p3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01" name="Google Shape;8201;p3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02" name="Google Shape;8202;p3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03" name="Google Shape;8203;p3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04" name="Google Shape;8204;p3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05" name="Google Shape;8205;p3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06" name="Google Shape;8206;p3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07" name="Google Shape;8207;p3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08" name="Google Shape;8208;p3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09" name="Google Shape;8209;p3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10" name="Google Shape;8210;p3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11" name="Google Shape;8211;p3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12" name="Google Shape;8212;p3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213" name="Google Shape;8213;p38"/>
          <p:cNvGrpSpPr/>
          <p:nvPr/>
        </p:nvGrpSpPr>
        <p:grpSpPr>
          <a:xfrm>
            <a:off x="3452421" y="3629441"/>
            <a:ext cx="1854068" cy="212841"/>
            <a:chOff x="3530150" y="2790075"/>
            <a:chExt cx="1962600" cy="225300"/>
          </a:xfrm>
        </p:grpSpPr>
        <p:sp>
          <p:nvSpPr>
            <p:cNvPr id="8214" name="Google Shape;8214;p3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15" name="Google Shape;8215;p38"/>
            <p:cNvSpPr/>
            <p:nvPr/>
          </p:nvSpPr>
          <p:spPr>
            <a:xfrm>
              <a:off x="3535069" y="2794464"/>
              <a:ext cx="1104900" cy="216900"/>
            </a:xfrm>
            <a:prstGeom prst="rect">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216" name="Google Shape;8216;p38"/>
          <p:cNvGrpSpPr/>
          <p:nvPr/>
        </p:nvGrpSpPr>
        <p:grpSpPr>
          <a:xfrm>
            <a:off x="3453292" y="4000449"/>
            <a:ext cx="1882234" cy="205015"/>
            <a:chOff x="3558802" y="4011427"/>
            <a:chExt cx="1866000" cy="111300"/>
          </a:xfrm>
        </p:grpSpPr>
        <p:sp>
          <p:nvSpPr>
            <p:cNvPr id="8217" name="Google Shape;8217;p3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18" name="Google Shape;8218;p3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219" name="Google Shape;8219;p38"/>
          <p:cNvGrpSpPr/>
          <p:nvPr/>
        </p:nvGrpSpPr>
        <p:grpSpPr>
          <a:xfrm>
            <a:off x="3452879" y="2941057"/>
            <a:ext cx="1844737" cy="159671"/>
            <a:chOff x="3465975" y="2270276"/>
            <a:chExt cx="1986364" cy="171929"/>
          </a:xfrm>
        </p:grpSpPr>
        <p:sp>
          <p:nvSpPr>
            <p:cNvPr id="8220" name="Google Shape;8220;p3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21" name="Google Shape;8221;p3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22" name="Google Shape;8222;p3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23" name="Google Shape;8223;p3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24" name="Google Shape;8224;p3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25" name="Google Shape;8225;p3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26" name="Google Shape;8226;p3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8227" name="Google Shape;8227;p3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8228" name="Google Shape;8228;p38"/>
          <p:cNvGrpSpPr/>
          <p:nvPr/>
        </p:nvGrpSpPr>
        <p:grpSpPr>
          <a:xfrm>
            <a:off x="3467416" y="4759041"/>
            <a:ext cx="1825966" cy="260602"/>
            <a:chOff x="723300" y="4253549"/>
            <a:chExt cx="2276482" cy="324900"/>
          </a:xfrm>
        </p:grpSpPr>
        <p:sp>
          <p:nvSpPr>
            <p:cNvPr id="8229" name="Google Shape;8229;p3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8230" name="Google Shape;8230;p3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8231" name="Google Shape;8231;p3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8232" name="Google Shape;8232;p3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8233" name="Google Shape;8233;p3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8234" name="Google Shape;8234;p38"/>
          <p:cNvGrpSpPr/>
          <p:nvPr/>
        </p:nvGrpSpPr>
        <p:grpSpPr>
          <a:xfrm>
            <a:off x="3453498" y="4360630"/>
            <a:ext cx="1852011" cy="240149"/>
            <a:chOff x="705948" y="3788465"/>
            <a:chExt cx="2308953" cy="299400"/>
          </a:xfrm>
        </p:grpSpPr>
        <p:sp>
          <p:nvSpPr>
            <p:cNvPr id="8235" name="Google Shape;8235;p38"/>
            <p:cNvSpPr/>
            <p:nvPr/>
          </p:nvSpPr>
          <p:spPr>
            <a:xfrm>
              <a:off x="705948" y="3788465"/>
              <a:ext cx="335400" cy="299400"/>
            </a:xfrm>
            <a:prstGeom prst="heart">
              <a:avLst/>
            </a:pr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36" name="Google Shape;8236;p38"/>
            <p:cNvSpPr/>
            <p:nvPr/>
          </p:nvSpPr>
          <p:spPr>
            <a:xfrm>
              <a:off x="1209923" y="3788465"/>
              <a:ext cx="335400" cy="299400"/>
            </a:xfrm>
            <a:prstGeom prst="heart">
              <a:avLst/>
            </a:pr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37" name="Google Shape;8237;p38"/>
            <p:cNvSpPr/>
            <p:nvPr/>
          </p:nvSpPr>
          <p:spPr>
            <a:xfrm>
              <a:off x="1713905" y="3788465"/>
              <a:ext cx="335400" cy="299400"/>
            </a:xfrm>
            <a:prstGeom prst="heart">
              <a:avLst/>
            </a:prstGeom>
            <a:solidFill>
              <a:srgbClr val="869FB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38" name="Google Shape;8238;p3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39" name="Google Shape;8239;p3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240" name="Google Shape;8240;p38"/>
          <p:cNvGrpSpPr/>
          <p:nvPr/>
        </p:nvGrpSpPr>
        <p:grpSpPr>
          <a:xfrm>
            <a:off x="3517349" y="5177926"/>
            <a:ext cx="1739435" cy="392088"/>
            <a:chOff x="2658741" y="4097347"/>
            <a:chExt cx="1304609" cy="294074"/>
          </a:xfrm>
        </p:grpSpPr>
        <p:grpSp>
          <p:nvGrpSpPr>
            <p:cNvPr id="8241" name="Google Shape;8241;p38"/>
            <p:cNvGrpSpPr/>
            <p:nvPr/>
          </p:nvGrpSpPr>
          <p:grpSpPr>
            <a:xfrm>
              <a:off x="2658741" y="4097347"/>
              <a:ext cx="118572" cy="294074"/>
              <a:chOff x="3343310" y="4475555"/>
              <a:chExt cx="127717" cy="316753"/>
            </a:xfrm>
          </p:grpSpPr>
          <p:sp>
            <p:nvSpPr>
              <p:cNvPr id="8242" name="Google Shape;8242;p3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43" name="Google Shape;8243;p3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244" name="Google Shape;8244;p38"/>
            <p:cNvGrpSpPr/>
            <p:nvPr/>
          </p:nvGrpSpPr>
          <p:grpSpPr>
            <a:xfrm>
              <a:off x="3815519" y="4098388"/>
              <a:ext cx="147831" cy="291991"/>
              <a:chOff x="3527539" y="4476677"/>
              <a:chExt cx="159232" cy="314510"/>
            </a:xfrm>
          </p:grpSpPr>
          <p:sp>
            <p:nvSpPr>
              <p:cNvPr id="8245" name="Google Shape;8245;p3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46" name="Google Shape;8246;p3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247" name="Google Shape;8247;p38"/>
            <p:cNvGrpSpPr/>
            <p:nvPr/>
          </p:nvGrpSpPr>
          <p:grpSpPr>
            <a:xfrm>
              <a:off x="3511696" y="4098388"/>
              <a:ext cx="147831" cy="291991"/>
              <a:chOff x="3527539" y="4476677"/>
              <a:chExt cx="159232" cy="314510"/>
            </a:xfrm>
          </p:grpSpPr>
          <p:sp>
            <p:nvSpPr>
              <p:cNvPr id="8248" name="Google Shape;8248;p3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49" name="Google Shape;8249;p3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250" name="Google Shape;8250;p38"/>
            <p:cNvGrpSpPr/>
            <p:nvPr/>
          </p:nvGrpSpPr>
          <p:grpSpPr>
            <a:xfrm>
              <a:off x="3207874" y="4098388"/>
              <a:ext cx="147831" cy="291991"/>
              <a:chOff x="3527539" y="4476677"/>
              <a:chExt cx="159232" cy="314510"/>
            </a:xfrm>
          </p:grpSpPr>
          <p:sp>
            <p:nvSpPr>
              <p:cNvPr id="8251" name="Google Shape;8251;p3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52" name="Google Shape;8252;p3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253" name="Google Shape;8253;p38"/>
            <p:cNvGrpSpPr/>
            <p:nvPr/>
          </p:nvGrpSpPr>
          <p:grpSpPr>
            <a:xfrm>
              <a:off x="2933305" y="4097347"/>
              <a:ext cx="118572" cy="294074"/>
              <a:chOff x="3343310" y="4475555"/>
              <a:chExt cx="127717" cy="316753"/>
            </a:xfrm>
          </p:grpSpPr>
          <p:sp>
            <p:nvSpPr>
              <p:cNvPr id="8254" name="Google Shape;8254;p3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55" name="Google Shape;8255;p3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8256" name="Google Shape;8256;p38"/>
          <p:cNvGrpSpPr/>
          <p:nvPr/>
        </p:nvGrpSpPr>
        <p:grpSpPr>
          <a:xfrm>
            <a:off x="5675735" y="2488822"/>
            <a:ext cx="1911713" cy="255328"/>
            <a:chOff x="4273350" y="2080469"/>
            <a:chExt cx="1433821" cy="191501"/>
          </a:xfrm>
        </p:grpSpPr>
        <p:grpSp>
          <p:nvGrpSpPr>
            <p:cNvPr id="8257" name="Google Shape;8257;p38"/>
            <p:cNvGrpSpPr/>
            <p:nvPr/>
          </p:nvGrpSpPr>
          <p:grpSpPr>
            <a:xfrm>
              <a:off x="4273350" y="2080469"/>
              <a:ext cx="1433821" cy="0"/>
              <a:chOff x="5224975" y="2962250"/>
              <a:chExt cx="1544400" cy="0"/>
            </a:xfrm>
          </p:grpSpPr>
          <p:cxnSp>
            <p:nvCxnSpPr>
              <p:cNvPr id="8258" name="Google Shape;8258;p3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259" name="Google Shape;8259;p3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260" name="Google Shape;8260;p38"/>
            <p:cNvGrpSpPr/>
            <p:nvPr/>
          </p:nvGrpSpPr>
          <p:grpSpPr>
            <a:xfrm>
              <a:off x="4273350" y="2271969"/>
              <a:ext cx="1433821" cy="0"/>
              <a:chOff x="5224975" y="2962250"/>
              <a:chExt cx="1544400" cy="0"/>
            </a:xfrm>
          </p:grpSpPr>
          <p:cxnSp>
            <p:nvCxnSpPr>
              <p:cNvPr id="8261" name="Google Shape;8261;p3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262" name="Google Shape;8262;p3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263" name="Google Shape;8263;p38"/>
          <p:cNvGrpSpPr/>
          <p:nvPr/>
        </p:nvGrpSpPr>
        <p:grpSpPr>
          <a:xfrm>
            <a:off x="5678123" y="1292315"/>
            <a:ext cx="1907666" cy="991185"/>
            <a:chOff x="5159450" y="1919950"/>
            <a:chExt cx="1541050" cy="862500"/>
          </a:xfrm>
        </p:grpSpPr>
        <p:sp>
          <p:nvSpPr>
            <p:cNvPr id="8264" name="Google Shape;8264;p3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265" name="Google Shape;8265;p38"/>
            <p:cNvGrpSpPr/>
            <p:nvPr/>
          </p:nvGrpSpPr>
          <p:grpSpPr>
            <a:xfrm>
              <a:off x="5159450" y="1919950"/>
              <a:ext cx="1541050" cy="862500"/>
              <a:chOff x="5159450" y="1919950"/>
              <a:chExt cx="1541050" cy="862500"/>
            </a:xfrm>
          </p:grpSpPr>
          <p:cxnSp>
            <p:nvCxnSpPr>
              <p:cNvPr id="8266" name="Google Shape;8266;p3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267" name="Google Shape;8267;p3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268" name="Google Shape;8268;p38"/>
          <p:cNvGrpSpPr/>
          <p:nvPr/>
        </p:nvGrpSpPr>
        <p:grpSpPr>
          <a:xfrm>
            <a:off x="5664595" y="2923366"/>
            <a:ext cx="1933907" cy="1402731"/>
            <a:chOff x="5230575" y="1554475"/>
            <a:chExt cx="2137150" cy="1550150"/>
          </a:xfrm>
        </p:grpSpPr>
        <p:sp>
          <p:nvSpPr>
            <p:cNvPr id="8269" name="Google Shape;8269;p3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0" name="Google Shape;8270;p3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1" name="Google Shape;8271;p3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2" name="Google Shape;8272;p3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3" name="Google Shape;8273;p3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4" name="Google Shape;8274;p3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5" name="Google Shape;8275;p3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6" name="Google Shape;8276;p3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7" name="Google Shape;8277;p3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8" name="Google Shape;8278;p3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79" name="Google Shape;8279;p3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80" name="Google Shape;8280;p3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81" name="Google Shape;8281;p3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282" name="Google Shape;8282;p38"/>
          <p:cNvGrpSpPr/>
          <p:nvPr/>
        </p:nvGrpSpPr>
        <p:grpSpPr>
          <a:xfrm rot="10800000">
            <a:off x="5687113" y="4379841"/>
            <a:ext cx="1889755" cy="1183855"/>
            <a:chOff x="5645403" y="2920021"/>
            <a:chExt cx="2650800" cy="2180614"/>
          </a:xfrm>
        </p:grpSpPr>
        <p:sp>
          <p:nvSpPr>
            <p:cNvPr id="8283" name="Google Shape;8283;p3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284" name="Google Shape;8284;p38"/>
            <p:cNvCxnSpPr>
              <a:stCxn id="828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285" name="Google Shape;8285;p3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286" name="Google Shape;8286;p38"/>
            <p:cNvCxnSpPr>
              <a:endCxn id="8285"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287" name="Google Shape;8287;p3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288" name="Google Shape;8288;p38"/>
            <p:cNvCxnSpPr>
              <a:stCxn id="8287"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289" name="Google Shape;8289;p3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290" name="Google Shape;8290;p38"/>
            <p:cNvCxnSpPr>
              <a:endCxn id="828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291" name="Google Shape;8291;p38"/>
          <p:cNvGrpSpPr/>
          <p:nvPr/>
        </p:nvGrpSpPr>
        <p:grpSpPr>
          <a:xfrm>
            <a:off x="9820410" y="2917410"/>
            <a:ext cx="1428948" cy="1362065"/>
            <a:chOff x="7189833" y="2022667"/>
            <a:chExt cx="1251159" cy="1192597"/>
          </a:xfrm>
        </p:grpSpPr>
        <p:sp>
          <p:nvSpPr>
            <p:cNvPr id="8292" name="Google Shape;8292;p3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93" name="Google Shape;8293;p3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94" name="Google Shape;8294;p3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95" name="Google Shape;8295;p3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296" name="Google Shape;8296;p38"/>
          <p:cNvGrpSpPr/>
          <p:nvPr/>
        </p:nvGrpSpPr>
        <p:grpSpPr>
          <a:xfrm>
            <a:off x="942320" y="3485926"/>
            <a:ext cx="2260442" cy="2081064"/>
            <a:chOff x="727421" y="2828315"/>
            <a:chExt cx="1695374" cy="1560837"/>
          </a:xfrm>
        </p:grpSpPr>
        <p:grpSp>
          <p:nvGrpSpPr>
            <p:cNvPr id="8297" name="Google Shape;8297;p38"/>
            <p:cNvGrpSpPr/>
            <p:nvPr/>
          </p:nvGrpSpPr>
          <p:grpSpPr>
            <a:xfrm>
              <a:off x="819108" y="2882501"/>
              <a:ext cx="103104" cy="1426186"/>
              <a:chOff x="4674013" y="3100904"/>
              <a:chExt cx="122758" cy="1698043"/>
            </a:xfrm>
          </p:grpSpPr>
          <p:sp>
            <p:nvSpPr>
              <p:cNvPr id="8298" name="Google Shape;8298;p3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99" name="Google Shape;8299;p3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00" name="Google Shape;8300;p3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01" name="Google Shape;8301;p3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02" name="Google Shape;8302;p3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03" name="Google Shape;8303;p3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04" name="Google Shape;8304;p3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05" name="Google Shape;8305;p38"/>
            <p:cNvGrpSpPr/>
            <p:nvPr/>
          </p:nvGrpSpPr>
          <p:grpSpPr>
            <a:xfrm>
              <a:off x="1062475" y="2882501"/>
              <a:ext cx="103104" cy="1426186"/>
              <a:chOff x="4940438" y="3100904"/>
              <a:chExt cx="122758" cy="1698043"/>
            </a:xfrm>
          </p:grpSpPr>
          <p:sp>
            <p:nvSpPr>
              <p:cNvPr id="8306" name="Google Shape;8306;p3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8307" name="Google Shape;8307;p3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08" name="Google Shape;8308;p3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09" name="Google Shape;8309;p3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10" name="Google Shape;8310;p3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11" name="Google Shape;8311;p3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12" name="Google Shape;8312;p3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13" name="Google Shape;8313;p38"/>
            <p:cNvGrpSpPr/>
            <p:nvPr/>
          </p:nvGrpSpPr>
          <p:grpSpPr>
            <a:xfrm>
              <a:off x="1299324" y="2882501"/>
              <a:ext cx="103104" cy="1426186"/>
              <a:chOff x="5206863" y="3100904"/>
              <a:chExt cx="122758" cy="1698043"/>
            </a:xfrm>
          </p:grpSpPr>
          <p:sp>
            <p:nvSpPr>
              <p:cNvPr id="8314" name="Google Shape;8314;p3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15" name="Google Shape;8315;p3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16" name="Google Shape;8316;p3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17" name="Google Shape;8317;p3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18" name="Google Shape;8318;p3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19" name="Google Shape;8319;p3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20" name="Google Shape;8320;p3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21" name="Google Shape;8321;p38"/>
            <p:cNvGrpSpPr/>
            <p:nvPr/>
          </p:nvGrpSpPr>
          <p:grpSpPr>
            <a:xfrm>
              <a:off x="1786057" y="2882501"/>
              <a:ext cx="103104" cy="1426186"/>
              <a:chOff x="6006138" y="3143629"/>
              <a:chExt cx="122758" cy="1698043"/>
            </a:xfrm>
          </p:grpSpPr>
          <p:sp>
            <p:nvSpPr>
              <p:cNvPr id="8322" name="Google Shape;8322;p3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8323" name="Google Shape;8323;p3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24" name="Google Shape;8324;p3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8325" name="Google Shape;8325;p3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26" name="Google Shape;8326;p3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27" name="Google Shape;8327;p3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28" name="Google Shape;8328;p3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29" name="Google Shape;8329;p38"/>
            <p:cNvGrpSpPr/>
            <p:nvPr/>
          </p:nvGrpSpPr>
          <p:grpSpPr>
            <a:xfrm>
              <a:off x="2029422" y="2882501"/>
              <a:ext cx="103104" cy="1426186"/>
              <a:chOff x="6805413" y="3100904"/>
              <a:chExt cx="122758" cy="1698043"/>
            </a:xfrm>
          </p:grpSpPr>
          <p:sp>
            <p:nvSpPr>
              <p:cNvPr id="8330" name="Google Shape;8330;p3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31" name="Google Shape;8331;p3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32" name="Google Shape;8332;p3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33" name="Google Shape;8333;p3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34" name="Google Shape;8334;p3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35" name="Google Shape;8335;p3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36" name="Google Shape;8336;p3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37" name="Google Shape;8337;p38"/>
            <p:cNvGrpSpPr/>
            <p:nvPr/>
          </p:nvGrpSpPr>
          <p:grpSpPr>
            <a:xfrm>
              <a:off x="727421" y="2828315"/>
              <a:ext cx="1695374" cy="1560837"/>
              <a:chOff x="734799" y="2782450"/>
              <a:chExt cx="1571100" cy="1577400"/>
            </a:xfrm>
          </p:grpSpPr>
          <p:cxnSp>
            <p:nvCxnSpPr>
              <p:cNvPr id="8338" name="Google Shape;8338;p3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339" name="Google Shape;8339;p3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340" name="Google Shape;8340;p38"/>
            <p:cNvGrpSpPr/>
            <p:nvPr/>
          </p:nvGrpSpPr>
          <p:grpSpPr>
            <a:xfrm>
              <a:off x="2272795" y="2882501"/>
              <a:ext cx="103104" cy="1426186"/>
              <a:chOff x="5206863" y="3100904"/>
              <a:chExt cx="122758" cy="1698043"/>
            </a:xfrm>
          </p:grpSpPr>
          <p:sp>
            <p:nvSpPr>
              <p:cNvPr id="8341" name="Google Shape;8341;p3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42" name="Google Shape;8342;p3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43" name="Google Shape;8343;p3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44" name="Google Shape;8344;p3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45" name="Google Shape;8345;p3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46" name="Google Shape;8346;p3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47" name="Google Shape;8347;p3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48" name="Google Shape;8348;p38"/>
            <p:cNvGrpSpPr/>
            <p:nvPr/>
          </p:nvGrpSpPr>
          <p:grpSpPr>
            <a:xfrm>
              <a:off x="1542694" y="2882501"/>
              <a:ext cx="103104" cy="1426186"/>
              <a:chOff x="6006138" y="3143629"/>
              <a:chExt cx="122758" cy="1698043"/>
            </a:xfrm>
          </p:grpSpPr>
          <p:sp>
            <p:nvSpPr>
              <p:cNvPr id="8349" name="Google Shape;8349;p3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8350" name="Google Shape;8350;p3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51" name="Google Shape;8351;p3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8352" name="Google Shape;8352;p3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53" name="Google Shape;8353;p3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54" name="Google Shape;8354;p3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55" name="Google Shape;8355;p3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8356" name="Google Shape;8356;p38"/>
          <p:cNvGrpSpPr/>
          <p:nvPr/>
        </p:nvGrpSpPr>
        <p:grpSpPr>
          <a:xfrm>
            <a:off x="7886944" y="2922742"/>
            <a:ext cx="1664604" cy="1366993"/>
            <a:chOff x="5183758" y="1210600"/>
            <a:chExt cx="3605380" cy="2960783"/>
          </a:xfrm>
        </p:grpSpPr>
        <p:sp>
          <p:nvSpPr>
            <p:cNvPr id="8357" name="Google Shape;8357;p3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58" name="Google Shape;8358;p3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59" name="Google Shape;8359;p3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60" name="Google Shape;8360;p3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361" name="Google Shape;8361;p3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362" name="Google Shape;8362;p3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363" name="Google Shape;8363;p3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364" name="Google Shape;8364;p3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365" name="Google Shape;8365;p3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66" name="Google Shape;8366;p38"/>
          <p:cNvGrpSpPr/>
          <p:nvPr/>
        </p:nvGrpSpPr>
        <p:grpSpPr>
          <a:xfrm>
            <a:off x="7696335" y="4440502"/>
            <a:ext cx="3553023" cy="1124560"/>
            <a:chOff x="5916567" y="1099697"/>
            <a:chExt cx="2556683" cy="809211"/>
          </a:xfrm>
        </p:grpSpPr>
        <p:sp>
          <p:nvSpPr>
            <p:cNvPr id="8367" name="Google Shape;8367;p3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68" name="Google Shape;8368;p3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69" name="Google Shape;8369;p3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70" name="Google Shape;8370;p3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71" name="Google Shape;8371;p3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72" name="Google Shape;8372;p3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73" name="Google Shape;8373;p3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8374" name="Google Shape;8374;p3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75" name="Google Shape;8375;p38"/>
          <p:cNvGrpSpPr/>
          <p:nvPr/>
        </p:nvGrpSpPr>
        <p:grpSpPr>
          <a:xfrm>
            <a:off x="7839723" y="1305644"/>
            <a:ext cx="1733091" cy="1364416"/>
            <a:chOff x="5900602" y="1193063"/>
            <a:chExt cx="1299851" cy="1023338"/>
          </a:xfrm>
        </p:grpSpPr>
        <p:grpSp>
          <p:nvGrpSpPr>
            <p:cNvPr id="8376" name="Google Shape;8376;p38"/>
            <p:cNvGrpSpPr/>
            <p:nvPr/>
          </p:nvGrpSpPr>
          <p:grpSpPr>
            <a:xfrm>
              <a:off x="6743564" y="1193063"/>
              <a:ext cx="456889" cy="700379"/>
              <a:chOff x="6743564" y="1193063"/>
              <a:chExt cx="456889" cy="700379"/>
            </a:xfrm>
          </p:grpSpPr>
          <p:grpSp>
            <p:nvGrpSpPr>
              <p:cNvPr id="8377" name="Google Shape;8377;p38"/>
              <p:cNvGrpSpPr/>
              <p:nvPr/>
            </p:nvGrpSpPr>
            <p:grpSpPr>
              <a:xfrm>
                <a:off x="6743564" y="1690731"/>
                <a:ext cx="214402" cy="202710"/>
                <a:chOff x="6743564" y="1690731"/>
                <a:chExt cx="214402" cy="202710"/>
              </a:xfrm>
            </p:grpSpPr>
            <p:sp>
              <p:nvSpPr>
                <p:cNvPr id="8378" name="Google Shape;8378;p3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79" name="Google Shape;8379;p3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80" name="Google Shape;8380;p38"/>
              <p:cNvGrpSpPr/>
              <p:nvPr/>
            </p:nvGrpSpPr>
            <p:grpSpPr>
              <a:xfrm>
                <a:off x="6915505" y="1193063"/>
                <a:ext cx="284947" cy="589637"/>
                <a:chOff x="6915505" y="1193063"/>
                <a:chExt cx="284947" cy="589637"/>
              </a:xfrm>
            </p:grpSpPr>
            <p:sp>
              <p:nvSpPr>
                <p:cNvPr id="8381" name="Google Shape;8381;p3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382" name="Google Shape;8382;p3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383" name="Google Shape;8383;p38"/>
            <p:cNvGrpSpPr/>
            <p:nvPr/>
          </p:nvGrpSpPr>
          <p:grpSpPr>
            <a:xfrm>
              <a:off x="6520337" y="1193063"/>
              <a:ext cx="341815" cy="801589"/>
              <a:chOff x="6520337" y="1193063"/>
              <a:chExt cx="341815" cy="801589"/>
            </a:xfrm>
          </p:grpSpPr>
          <p:grpSp>
            <p:nvGrpSpPr>
              <p:cNvPr id="8384" name="Google Shape;8384;p38"/>
              <p:cNvGrpSpPr/>
              <p:nvPr/>
            </p:nvGrpSpPr>
            <p:grpSpPr>
              <a:xfrm>
                <a:off x="6520337" y="1589527"/>
                <a:ext cx="213950" cy="405125"/>
                <a:chOff x="6520337" y="1589527"/>
                <a:chExt cx="213950" cy="405125"/>
              </a:xfrm>
            </p:grpSpPr>
            <p:sp>
              <p:nvSpPr>
                <p:cNvPr id="8385" name="Google Shape;8385;p3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86" name="Google Shape;8386;p3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87" name="Google Shape;8387;p38"/>
              <p:cNvGrpSpPr/>
              <p:nvPr/>
            </p:nvGrpSpPr>
            <p:grpSpPr>
              <a:xfrm>
                <a:off x="6577204" y="1193063"/>
                <a:ext cx="284947" cy="453562"/>
                <a:chOff x="6577204" y="1193063"/>
                <a:chExt cx="284947" cy="453562"/>
              </a:xfrm>
            </p:grpSpPr>
            <p:sp>
              <p:nvSpPr>
                <p:cNvPr id="8388" name="Google Shape;8388;p3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389" name="Google Shape;8389;p3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390" name="Google Shape;8390;p38"/>
            <p:cNvGrpSpPr/>
            <p:nvPr/>
          </p:nvGrpSpPr>
          <p:grpSpPr>
            <a:xfrm>
              <a:off x="6238903" y="1193063"/>
              <a:ext cx="300475" cy="901782"/>
              <a:chOff x="6238903" y="1193063"/>
              <a:chExt cx="300475" cy="901782"/>
            </a:xfrm>
          </p:grpSpPr>
          <p:grpSp>
            <p:nvGrpSpPr>
              <p:cNvPr id="8391" name="Google Shape;8391;p38"/>
              <p:cNvGrpSpPr/>
              <p:nvPr/>
            </p:nvGrpSpPr>
            <p:grpSpPr>
              <a:xfrm>
                <a:off x="6290865" y="1489315"/>
                <a:ext cx="248514" cy="605530"/>
                <a:chOff x="6290865" y="1489315"/>
                <a:chExt cx="248514" cy="605530"/>
              </a:xfrm>
            </p:grpSpPr>
            <p:sp>
              <p:nvSpPr>
                <p:cNvPr id="8392" name="Google Shape;8392;p3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93" name="Google Shape;8393;p3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394" name="Google Shape;8394;p38"/>
              <p:cNvGrpSpPr/>
              <p:nvPr/>
            </p:nvGrpSpPr>
            <p:grpSpPr>
              <a:xfrm>
                <a:off x="6238903" y="1193063"/>
                <a:ext cx="284947" cy="327512"/>
                <a:chOff x="6238903" y="1193063"/>
                <a:chExt cx="284947" cy="327512"/>
              </a:xfrm>
            </p:grpSpPr>
            <p:sp>
              <p:nvSpPr>
                <p:cNvPr id="8395" name="Google Shape;8395;p3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396" name="Google Shape;8396;p3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397" name="Google Shape;8397;p38"/>
            <p:cNvGrpSpPr/>
            <p:nvPr/>
          </p:nvGrpSpPr>
          <p:grpSpPr>
            <a:xfrm>
              <a:off x="5900602" y="1193063"/>
              <a:ext cx="444345" cy="1023338"/>
              <a:chOff x="5900602" y="1193063"/>
              <a:chExt cx="444345" cy="1023338"/>
            </a:xfrm>
          </p:grpSpPr>
          <p:grpSp>
            <p:nvGrpSpPr>
              <p:cNvPr id="8398" name="Google Shape;8398;p38"/>
              <p:cNvGrpSpPr/>
              <p:nvPr/>
            </p:nvGrpSpPr>
            <p:grpSpPr>
              <a:xfrm>
                <a:off x="6046501" y="1367785"/>
                <a:ext cx="298446" cy="848616"/>
                <a:chOff x="6046501" y="1367785"/>
                <a:chExt cx="298446" cy="848616"/>
              </a:xfrm>
            </p:grpSpPr>
            <p:sp>
              <p:nvSpPr>
                <p:cNvPr id="8399" name="Google Shape;8399;p3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00" name="Google Shape;8400;p3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401" name="Google Shape;8401;p38"/>
              <p:cNvGrpSpPr/>
              <p:nvPr/>
            </p:nvGrpSpPr>
            <p:grpSpPr>
              <a:xfrm>
                <a:off x="5900602" y="1193063"/>
                <a:ext cx="284947" cy="182312"/>
                <a:chOff x="5900602" y="1193063"/>
                <a:chExt cx="284947" cy="182312"/>
              </a:xfrm>
            </p:grpSpPr>
            <p:sp>
              <p:nvSpPr>
                <p:cNvPr id="8402" name="Google Shape;8402;p3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403" name="Google Shape;8403;p3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404" name="Google Shape;8404;p38"/>
          <p:cNvGrpSpPr/>
          <p:nvPr/>
        </p:nvGrpSpPr>
        <p:grpSpPr>
          <a:xfrm>
            <a:off x="9623519" y="1305838"/>
            <a:ext cx="1625843" cy="1401785"/>
            <a:chOff x="7287122" y="1165658"/>
            <a:chExt cx="1219413" cy="1051365"/>
          </a:xfrm>
        </p:grpSpPr>
        <p:grpSp>
          <p:nvGrpSpPr>
            <p:cNvPr id="8405" name="Google Shape;8405;p38"/>
            <p:cNvGrpSpPr/>
            <p:nvPr/>
          </p:nvGrpSpPr>
          <p:grpSpPr>
            <a:xfrm>
              <a:off x="7287122" y="1969723"/>
              <a:ext cx="1219413" cy="247300"/>
              <a:chOff x="7287122" y="1969723"/>
              <a:chExt cx="1219413" cy="247300"/>
            </a:xfrm>
          </p:grpSpPr>
          <p:sp>
            <p:nvSpPr>
              <p:cNvPr id="8406" name="Google Shape;8406;p3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407" name="Google Shape;8407;p38"/>
              <p:cNvGrpSpPr/>
              <p:nvPr/>
            </p:nvGrpSpPr>
            <p:grpSpPr>
              <a:xfrm>
                <a:off x="7287122" y="2063892"/>
                <a:ext cx="1151753" cy="73428"/>
                <a:chOff x="7287122" y="2063892"/>
                <a:chExt cx="1151753" cy="73428"/>
              </a:xfrm>
            </p:grpSpPr>
            <p:sp>
              <p:nvSpPr>
                <p:cNvPr id="8408" name="Google Shape;8408;p3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409" name="Google Shape;8409;p3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410" name="Google Shape;8410;p38"/>
            <p:cNvGrpSpPr/>
            <p:nvPr/>
          </p:nvGrpSpPr>
          <p:grpSpPr>
            <a:xfrm>
              <a:off x="7287122" y="1712201"/>
              <a:ext cx="1219403" cy="246767"/>
              <a:chOff x="7287122" y="1712201"/>
              <a:chExt cx="1219403" cy="246767"/>
            </a:xfrm>
          </p:grpSpPr>
          <p:sp>
            <p:nvSpPr>
              <p:cNvPr id="8411" name="Google Shape;8411;p3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412" name="Google Shape;8412;p38"/>
              <p:cNvGrpSpPr/>
              <p:nvPr/>
            </p:nvGrpSpPr>
            <p:grpSpPr>
              <a:xfrm>
                <a:off x="7287122" y="1842861"/>
                <a:ext cx="1005303" cy="73419"/>
                <a:chOff x="7287122" y="1842861"/>
                <a:chExt cx="1005303" cy="73419"/>
              </a:xfrm>
            </p:grpSpPr>
            <p:sp>
              <p:nvSpPr>
                <p:cNvPr id="8413" name="Google Shape;8413;p3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414" name="Google Shape;8414;p3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415" name="Google Shape;8415;p38"/>
            <p:cNvGrpSpPr/>
            <p:nvPr/>
          </p:nvGrpSpPr>
          <p:grpSpPr>
            <a:xfrm>
              <a:off x="7287122" y="1447520"/>
              <a:ext cx="1219403" cy="286667"/>
              <a:chOff x="7287122" y="1447520"/>
              <a:chExt cx="1219403" cy="286667"/>
            </a:xfrm>
          </p:grpSpPr>
          <p:sp>
            <p:nvSpPr>
              <p:cNvPr id="8416" name="Google Shape;8416;p3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417" name="Google Shape;8417;p38"/>
              <p:cNvGrpSpPr/>
              <p:nvPr/>
            </p:nvGrpSpPr>
            <p:grpSpPr>
              <a:xfrm>
                <a:off x="7287122" y="1581977"/>
                <a:ext cx="852803" cy="73428"/>
                <a:chOff x="7287122" y="1581977"/>
                <a:chExt cx="852803" cy="73428"/>
              </a:xfrm>
            </p:grpSpPr>
            <p:sp>
              <p:nvSpPr>
                <p:cNvPr id="8418" name="Google Shape;8418;p3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419" name="Google Shape;8419;p3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420" name="Google Shape;8420;p38"/>
            <p:cNvGrpSpPr/>
            <p:nvPr/>
          </p:nvGrpSpPr>
          <p:grpSpPr>
            <a:xfrm>
              <a:off x="7287122" y="1165658"/>
              <a:ext cx="1219403" cy="344253"/>
              <a:chOff x="7287122" y="1165658"/>
              <a:chExt cx="1219403" cy="344253"/>
            </a:xfrm>
          </p:grpSpPr>
          <p:sp>
            <p:nvSpPr>
              <p:cNvPr id="8421" name="Google Shape;8421;p3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8422" name="Google Shape;8422;p38"/>
              <p:cNvGrpSpPr/>
              <p:nvPr/>
            </p:nvGrpSpPr>
            <p:grpSpPr>
              <a:xfrm>
                <a:off x="7287122" y="1341025"/>
                <a:ext cx="695703" cy="73419"/>
                <a:chOff x="7287122" y="1341025"/>
                <a:chExt cx="695703" cy="73419"/>
              </a:xfrm>
            </p:grpSpPr>
            <p:sp>
              <p:nvSpPr>
                <p:cNvPr id="8423" name="Google Shape;8423;p3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8424" name="Google Shape;8424;p3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8428" name="Shape 8428"/>
        <p:cNvGrpSpPr/>
        <p:nvPr/>
      </p:nvGrpSpPr>
      <p:grpSpPr>
        <a:xfrm>
          <a:off x="0" y="0"/>
          <a:ext cx="0" cy="0"/>
          <a:chOff x="0" y="0"/>
          <a:chExt cx="0" cy="0"/>
        </a:xfrm>
      </p:grpSpPr>
      <p:grpSp>
        <p:nvGrpSpPr>
          <p:cNvPr id="8429" name="Google Shape;8429;p39"/>
          <p:cNvGrpSpPr/>
          <p:nvPr/>
        </p:nvGrpSpPr>
        <p:grpSpPr>
          <a:xfrm>
            <a:off x="1154962" y="3055373"/>
            <a:ext cx="554047" cy="473392"/>
            <a:chOff x="866243" y="2291587"/>
            <a:chExt cx="415546" cy="355053"/>
          </a:xfrm>
        </p:grpSpPr>
        <p:sp>
          <p:nvSpPr>
            <p:cNvPr id="8430" name="Google Shape;8430;p3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31" name="Google Shape;8431;p3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32" name="Google Shape;8432;p3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33" name="Google Shape;8433;p3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34" name="Google Shape;8434;p3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435" name="Google Shape;8435;p39"/>
          <p:cNvSpPr/>
          <p:nvPr/>
        </p:nvSpPr>
        <p:spPr>
          <a:xfrm>
            <a:off x="1882392" y="3050411"/>
            <a:ext cx="480474" cy="478442"/>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436" name="Google Shape;8436;p39"/>
          <p:cNvGrpSpPr/>
          <p:nvPr/>
        </p:nvGrpSpPr>
        <p:grpSpPr>
          <a:xfrm>
            <a:off x="2611294" y="3070022"/>
            <a:ext cx="478938" cy="437065"/>
            <a:chOff x="1958520" y="2302574"/>
            <a:chExt cx="359213" cy="327807"/>
          </a:xfrm>
        </p:grpSpPr>
        <p:sp>
          <p:nvSpPr>
            <p:cNvPr id="8437" name="Google Shape;8437;p39"/>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38" name="Google Shape;8438;p39"/>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39" name="Google Shape;8439;p39"/>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440" name="Google Shape;8440;p39"/>
          <p:cNvGrpSpPr/>
          <p:nvPr/>
        </p:nvGrpSpPr>
        <p:grpSpPr>
          <a:xfrm>
            <a:off x="3439754" y="3049827"/>
            <a:ext cx="276770" cy="479446"/>
            <a:chOff x="2656082" y="2287427"/>
            <a:chExt cx="207582" cy="359594"/>
          </a:xfrm>
        </p:grpSpPr>
        <p:sp>
          <p:nvSpPr>
            <p:cNvPr id="8441" name="Google Shape;8441;p39"/>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42" name="Google Shape;8442;p39"/>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43" name="Google Shape;8443;p39"/>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44" name="Google Shape;8444;p39"/>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445" name="Google Shape;8445;p39"/>
          <p:cNvGrpSpPr/>
          <p:nvPr/>
        </p:nvGrpSpPr>
        <p:grpSpPr>
          <a:xfrm>
            <a:off x="4066103" y="3095214"/>
            <a:ext cx="483976" cy="386682"/>
            <a:chOff x="3049653" y="2321468"/>
            <a:chExt cx="362991" cy="290018"/>
          </a:xfrm>
        </p:grpSpPr>
        <p:sp>
          <p:nvSpPr>
            <p:cNvPr id="8446" name="Google Shape;8446;p39"/>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47" name="Google Shape;8447;p39"/>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48" name="Google Shape;8448;p39"/>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49" name="Google Shape;8449;p39"/>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450" name="Google Shape;8450;p39"/>
          <p:cNvGrpSpPr/>
          <p:nvPr/>
        </p:nvGrpSpPr>
        <p:grpSpPr>
          <a:xfrm>
            <a:off x="4752205" y="3053129"/>
            <a:ext cx="563108" cy="473646"/>
            <a:chOff x="3564243" y="2289904"/>
            <a:chExt cx="422342" cy="355243"/>
          </a:xfrm>
        </p:grpSpPr>
        <p:sp>
          <p:nvSpPr>
            <p:cNvPr id="8451" name="Google Shape;8451;p3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52" name="Google Shape;8452;p3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53" name="Google Shape;8453;p3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54" name="Google Shape;8454;p3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55" name="Google Shape;8455;p3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456" name="Google Shape;8456;p39"/>
          <p:cNvSpPr/>
          <p:nvPr/>
        </p:nvSpPr>
        <p:spPr>
          <a:xfrm>
            <a:off x="5525114" y="3050919"/>
            <a:ext cx="476918" cy="476452"/>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457" name="Google Shape;8457;p39"/>
          <p:cNvGrpSpPr/>
          <p:nvPr/>
        </p:nvGrpSpPr>
        <p:grpSpPr>
          <a:xfrm>
            <a:off x="6250369" y="3052875"/>
            <a:ext cx="479446" cy="471868"/>
            <a:chOff x="4687894" y="2289713"/>
            <a:chExt cx="359594" cy="353909"/>
          </a:xfrm>
        </p:grpSpPr>
        <p:sp>
          <p:nvSpPr>
            <p:cNvPr id="8458" name="Google Shape;8458;p39"/>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59" name="Google Shape;8459;p39"/>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60" name="Google Shape;8460;p39"/>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461" name="Google Shape;8461;p39"/>
          <p:cNvSpPr/>
          <p:nvPr/>
        </p:nvSpPr>
        <p:spPr>
          <a:xfrm>
            <a:off x="6979493" y="3049437"/>
            <a:ext cx="478442" cy="479416"/>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462" name="Google Shape;8462;p39"/>
          <p:cNvGrpSpPr/>
          <p:nvPr/>
        </p:nvGrpSpPr>
        <p:grpSpPr>
          <a:xfrm>
            <a:off x="8496618" y="3077559"/>
            <a:ext cx="351413" cy="423474"/>
            <a:chOff x="6421399" y="2308227"/>
            <a:chExt cx="263567" cy="317614"/>
          </a:xfrm>
        </p:grpSpPr>
        <p:sp>
          <p:nvSpPr>
            <p:cNvPr id="8463" name="Google Shape;8463;p39"/>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64" name="Google Shape;8464;p39"/>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65" name="Google Shape;8465;p39"/>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66" name="Google Shape;8466;p39"/>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467" name="Google Shape;8467;p39"/>
          <p:cNvGrpSpPr/>
          <p:nvPr/>
        </p:nvGrpSpPr>
        <p:grpSpPr>
          <a:xfrm>
            <a:off x="9160028" y="3060750"/>
            <a:ext cx="480462" cy="457938"/>
            <a:chOff x="6870193" y="2295620"/>
            <a:chExt cx="360356" cy="343462"/>
          </a:xfrm>
        </p:grpSpPr>
        <p:sp>
          <p:nvSpPr>
            <p:cNvPr id="8468" name="Google Shape;8468;p3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69" name="Google Shape;8469;p3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470" name="Google Shape;8470;p39"/>
          <p:cNvGrpSpPr/>
          <p:nvPr/>
        </p:nvGrpSpPr>
        <p:grpSpPr>
          <a:xfrm>
            <a:off x="9921705" y="3070403"/>
            <a:ext cx="456244" cy="436176"/>
            <a:chOff x="7441465" y="2302860"/>
            <a:chExt cx="342192" cy="327140"/>
          </a:xfrm>
        </p:grpSpPr>
        <p:sp>
          <p:nvSpPr>
            <p:cNvPr id="8471" name="Google Shape;8471;p39"/>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72" name="Google Shape;8472;p39"/>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473" name="Google Shape;8473;p39"/>
          <p:cNvGrpSpPr/>
          <p:nvPr/>
        </p:nvGrpSpPr>
        <p:grpSpPr>
          <a:xfrm>
            <a:off x="10652645" y="3133531"/>
            <a:ext cx="443670" cy="312080"/>
            <a:chOff x="7989683" y="2350207"/>
            <a:chExt cx="332761" cy="234066"/>
          </a:xfrm>
        </p:grpSpPr>
        <p:sp>
          <p:nvSpPr>
            <p:cNvPr id="8474" name="Google Shape;8474;p3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75" name="Google Shape;8475;p3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76" name="Google Shape;8476;p3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77" name="Google Shape;8477;p3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78" name="Google Shape;8478;p3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79" name="Google Shape;8479;p3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480" name="Google Shape;8480;p39"/>
          <p:cNvGrpSpPr/>
          <p:nvPr/>
        </p:nvGrpSpPr>
        <p:grpSpPr>
          <a:xfrm>
            <a:off x="7764198" y="3079591"/>
            <a:ext cx="420426" cy="419960"/>
            <a:chOff x="5823294" y="2309751"/>
            <a:chExt cx="315327" cy="314978"/>
          </a:xfrm>
        </p:grpSpPr>
        <p:sp>
          <p:nvSpPr>
            <p:cNvPr id="8481" name="Google Shape;8481;p39"/>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82" name="Google Shape;8482;p39"/>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83" name="Google Shape;8483;p39"/>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84" name="Google Shape;8484;p39"/>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85" name="Google Shape;8485;p39"/>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86" name="Google Shape;8486;p39"/>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87" name="Google Shape;8487;p39"/>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88" name="Google Shape;8488;p39"/>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89" name="Google Shape;8489;p39"/>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90" name="Google Shape;8490;p39"/>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91" name="Google Shape;8491;p39"/>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92" name="Google Shape;8492;p39"/>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93" name="Google Shape;8493;p39"/>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94" name="Google Shape;8494;p39"/>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95" name="Google Shape;8495;p39"/>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96" name="Google Shape;8496;p39"/>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97" name="Google Shape;8497;p39"/>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498" name="Google Shape;8498;p39"/>
          <p:cNvGrpSpPr/>
          <p:nvPr/>
        </p:nvGrpSpPr>
        <p:grpSpPr>
          <a:xfrm>
            <a:off x="3329617" y="3658788"/>
            <a:ext cx="494561" cy="494053"/>
            <a:chOff x="2497275" y="2744159"/>
            <a:chExt cx="370930" cy="370549"/>
          </a:xfrm>
        </p:grpSpPr>
        <p:sp>
          <p:nvSpPr>
            <p:cNvPr id="8499" name="Google Shape;8499;p39"/>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00" name="Google Shape;8500;p39"/>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01" name="Google Shape;8501;p39"/>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02" name="Google Shape;8502;p39"/>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03" name="Google Shape;8503;p39"/>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04" name="Google Shape;8504;p39"/>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05" name="Google Shape;8505;p39"/>
          <p:cNvGrpSpPr/>
          <p:nvPr/>
        </p:nvGrpSpPr>
        <p:grpSpPr>
          <a:xfrm>
            <a:off x="1147891" y="3661878"/>
            <a:ext cx="495831" cy="487575"/>
            <a:chOff x="860940" y="2746477"/>
            <a:chExt cx="371883" cy="365691"/>
          </a:xfrm>
        </p:grpSpPr>
        <p:sp>
          <p:nvSpPr>
            <p:cNvPr id="8506" name="Google Shape;8506;p39"/>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07" name="Google Shape;8507;p39"/>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08" name="Google Shape;8508;p39"/>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09" name="Google Shape;8509;p39"/>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10" name="Google Shape;8510;p39"/>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11" name="Google Shape;8511;p39"/>
          <p:cNvGrpSpPr/>
          <p:nvPr/>
        </p:nvGrpSpPr>
        <p:grpSpPr>
          <a:xfrm>
            <a:off x="1991749" y="3700618"/>
            <a:ext cx="378637" cy="454763"/>
            <a:chOff x="1493849" y="2775533"/>
            <a:chExt cx="283985" cy="341080"/>
          </a:xfrm>
        </p:grpSpPr>
        <p:sp>
          <p:nvSpPr>
            <p:cNvPr id="8512" name="Google Shape;8512;p39"/>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13" name="Google Shape;8513;p39"/>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14" name="Google Shape;8514;p39"/>
          <p:cNvGrpSpPr/>
          <p:nvPr/>
        </p:nvGrpSpPr>
        <p:grpSpPr>
          <a:xfrm>
            <a:off x="2603716" y="3699137"/>
            <a:ext cx="497102" cy="456753"/>
            <a:chOff x="1952836" y="2774422"/>
            <a:chExt cx="372835" cy="342573"/>
          </a:xfrm>
        </p:grpSpPr>
        <p:sp>
          <p:nvSpPr>
            <p:cNvPr id="8515" name="Google Shape;8515;p39"/>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16" name="Google Shape;8516;p39"/>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17" name="Google Shape;8517;p39"/>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18" name="Google Shape;8518;p39"/>
          <p:cNvGrpSpPr/>
          <p:nvPr/>
        </p:nvGrpSpPr>
        <p:grpSpPr>
          <a:xfrm>
            <a:off x="4106452" y="3659211"/>
            <a:ext cx="443627" cy="496678"/>
            <a:chOff x="3079916" y="2744477"/>
            <a:chExt cx="332729" cy="372518"/>
          </a:xfrm>
        </p:grpSpPr>
        <p:sp>
          <p:nvSpPr>
            <p:cNvPr id="8519" name="Google Shape;8519;p39"/>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20" name="Google Shape;8520;p39"/>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21" name="Google Shape;8521;p39"/>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22" name="Google Shape;8522;p39"/>
          <p:cNvGrpSpPr/>
          <p:nvPr/>
        </p:nvGrpSpPr>
        <p:grpSpPr>
          <a:xfrm>
            <a:off x="4827315" y="3660608"/>
            <a:ext cx="449174" cy="474111"/>
            <a:chOff x="3620576" y="2745525"/>
            <a:chExt cx="336889" cy="355592"/>
          </a:xfrm>
        </p:grpSpPr>
        <p:sp>
          <p:nvSpPr>
            <p:cNvPr id="8523" name="Google Shape;8523;p39"/>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24" name="Google Shape;8524;p39"/>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25" name="Google Shape;8525;p39"/>
          <p:cNvGrpSpPr/>
          <p:nvPr/>
        </p:nvGrpSpPr>
        <p:grpSpPr>
          <a:xfrm>
            <a:off x="5502282" y="3680846"/>
            <a:ext cx="507178" cy="484146"/>
            <a:chOff x="4126815" y="2760704"/>
            <a:chExt cx="380393" cy="363118"/>
          </a:xfrm>
        </p:grpSpPr>
        <p:sp>
          <p:nvSpPr>
            <p:cNvPr id="8526" name="Google Shape;8526;p3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27" name="Google Shape;8527;p3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28" name="Google Shape;8528;p3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29" name="Google Shape;8529;p3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30" name="Google Shape;8530;p39"/>
          <p:cNvGrpSpPr/>
          <p:nvPr/>
        </p:nvGrpSpPr>
        <p:grpSpPr>
          <a:xfrm>
            <a:off x="6234492" y="3660820"/>
            <a:ext cx="508448" cy="491513"/>
            <a:chOff x="4675986" y="2745684"/>
            <a:chExt cx="381346" cy="368644"/>
          </a:xfrm>
        </p:grpSpPr>
        <p:sp>
          <p:nvSpPr>
            <p:cNvPr id="8531" name="Google Shape;8531;p39"/>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32" name="Google Shape;8532;p39"/>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33" name="Google Shape;8533;p39"/>
          <p:cNvGrpSpPr/>
          <p:nvPr/>
        </p:nvGrpSpPr>
        <p:grpSpPr>
          <a:xfrm>
            <a:off x="6960647" y="3721322"/>
            <a:ext cx="497567" cy="403278"/>
            <a:chOff x="5220616" y="2791061"/>
            <a:chExt cx="373185" cy="302466"/>
          </a:xfrm>
        </p:grpSpPr>
        <p:sp>
          <p:nvSpPr>
            <p:cNvPr id="8534" name="Google Shape;8534;p39"/>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35" name="Google Shape;8535;p39"/>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36" name="Google Shape;8536;p39"/>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37" name="Google Shape;8537;p39"/>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38" name="Google Shape;8538;p39"/>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39" name="Google Shape;8539;p39"/>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0" name="Google Shape;8540;p39"/>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1" name="Google Shape;8541;p39"/>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2" name="Google Shape;8542;p39"/>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3" name="Google Shape;8543;p39"/>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4" name="Google Shape;8544;p39"/>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5" name="Google Shape;8545;p39"/>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6" name="Google Shape;8546;p39"/>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7" name="Google Shape;8547;p39"/>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8" name="Google Shape;8548;p39"/>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49" name="Google Shape;8549;p39"/>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50" name="Google Shape;8550;p39"/>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51" name="Google Shape;8551;p39"/>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52" name="Google Shape;8552;p39"/>
          <p:cNvGrpSpPr/>
          <p:nvPr/>
        </p:nvGrpSpPr>
        <p:grpSpPr>
          <a:xfrm>
            <a:off x="7718019" y="3696596"/>
            <a:ext cx="379145" cy="458785"/>
            <a:chOff x="5864861" y="2772517"/>
            <a:chExt cx="284366" cy="344097"/>
          </a:xfrm>
        </p:grpSpPr>
        <p:sp>
          <p:nvSpPr>
            <p:cNvPr id="8553" name="Google Shape;8553;p39"/>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54" name="Google Shape;8554;p39"/>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55" name="Google Shape;8555;p39"/>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56" name="Google Shape;8556;p39"/>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57" name="Google Shape;8557;p39"/>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58" name="Google Shape;8558;p39"/>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559" name="Google Shape;8559;p39"/>
          <p:cNvSpPr/>
          <p:nvPr/>
        </p:nvSpPr>
        <p:spPr>
          <a:xfrm>
            <a:off x="8454491" y="3694191"/>
            <a:ext cx="457780" cy="457738"/>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560" name="Google Shape;8560;p39"/>
          <p:cNvGrpSpPr/>
          <p:nvPr/>
        </p:nvGrpSpPr>
        <p:grpSpPr>
          <a:xfrm>
            <a:off x="9298645" y="3719290"/>
            <a:ext cx="340320" cy="436599"/>
            <a:chOff x="6974158" y="2789537"/>
            <a:chExt cx="255247" cy="327458"/>
          </a:xfrm>
        </p:grpSpPr>
        <p:sp>
          <p:nvSpPr>
            <p:cNvPr id="8561" name="Google Shape;8561;p3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62" name="Google Shape;8562;p3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63" name="Google Shape;8563;p3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64" name="Google Shape;8564;p3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65" name="Google Shape;8565;p3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66" name="Google Shape;8566;p3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67" name="Google Shape;8567;p39"/>
          <p:cNvGrpSpPr/>
          <p:nvPr/>
        </p:nvGrpSpPr>
        <p:grpSpPr>
          <a:xfrm>
            <a:off x="10040678" y="3720306"/>
            <a:ext cx="325713" cy="435075"/>
            <a:chOff x="7530697" y="2790299"/>
            <a:chExt cx="244291" cy="326314"/>
          </a:xfrm>
        </p:grpSpPr>
        <p:sp>
          <p:nvSpPr>
            <p:cNvPr id="8568" name="Google Shape;8568;p3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69" name="Google Shape;8569;p3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70" name="Google Shape;8570;p3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71" name="Google Shape;8571;p3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72" name="Google Shape;8572;p3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73" name="Google Shape;8573;p3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74" name="Google Shape;8574;p39"/>
          <p:cNvGrpSpPr/>
          <p:nvPr/>
        </p:nvGrpSpPr>
        <p:grpSpPr>
          <a:xfrm>
            <a:off x="10650655" y="3776236"/>
            <a:ext cx="443119" cy="378637"/>
            <a:chOff x="7988191" y="2832248"/>
            <a:chExt cx="332348" cy="283985"/>
          </a:xfrm>
        </p:grpSpPr>
        <p:sp>
          <p:nvSpPr>
            <p:cNvPr id="8575" name="Google Shape;8575;p39"/>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76" name="Google Shape;8576;p39"/>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77" name="Google Shape;8577;p39"/>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578" name="Google Shape;8578;p39"/>
          <p:cNvSpPr/>
          <p:nvPr/>
        </p:nvSpPr>
        <p:spPr>
          <a:xfrm>
            <a:off x="3331224" y="4326835"/>
            <a:ext cx="487503" cy="389697"/>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579" name="Google Shape;8579;p39"/>
          <p:cNvGrpSpPr/>
          <p:nvPr/>
        </p:nvGrpSpPr>
        <p:grpSpPr>
          <a:xfrm>
            <a:off x="4784467" y="4344382"/>
            <a:ext cx="485966" cy="349889"/>
            <a:chOff x="3588440" y="3258368"/>
            <a:chExt cx="364484" cy="262423"/>
          </a:xfrm>
        </p:grpSpPr>
        <p:sp>
          <p:nvSpPr>
            <p:cNvPr id="8580" name="Google Shape;8580;p39"/>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81" name="Google Shape;8581;p39"/>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82" name="Google Shape;8582;p39"/>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83" name="Google Shape;8583;p39"/>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84" name="Google Shape;8584;p39"/>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85" name="Google Shape;8585;p39"/>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586" name="Google Shape;8586;p39"/>
          <p:cNvSpPr/>
          <p:nvPr/>
        </p:nvSpPr>
        <p:spPr>
          <a:xfrm>
            <a:off x="7017768" y="4306469"/>
            <a:ext cx="431064" cy="42771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587" name="Google Shape;8587;p39"/>
          <p:cNvGrpSpPr/>
          <p:nvPr/>
        </p:nvGrpSpPr>
        <p:grpSpPr>
          <a:xfrm>
            <a:off x="7687564" y="4303525"/>
            <a:ext cx="486474" cy="433085"/>
            <a:chOff x="5765817" y="3227724"/>
            <a:chExt cx="364865" cy="324822"/>
          </a:xfrm>
        </p:grpSpPr>
        <p:sp>
          <p:nvSpPr>
            <p:cNvPr id="8588" name="Google Shape;8588;p39"/>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89" name="Google Shape;8589;p39"/>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90" name="Google Shape;8590;p39"/>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591" name="Google Shape;8591;p39"/>
          <p:cNvGrpSpPr/>
          <p:nvPr/>
        </p:nvGrpSpPr>
        <p:grpSpPr>
          <a:xfrm>
            <a:off x="8304569" y="4316777"/>
            <a:ext cx="595370" cy="405184"/>
            <a:chOff x="6228583" y="3237664"/>
            <a:chExt cx="446539" cy="303895"/>
          </a:xfrm>
        </p:grpSpPr>
        <p:sp>
          <p:nvSpPr>
            <p:cNvPr id="8592" name="Google Shape;8592;p39"/>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93" name="Google Shape;8593;p39"/>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94" name="Google Shape;8594;p39"/>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95" name="Google Shape;8595;p39"/>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96" name="Google Shape;8596;p39"/>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97" name="Google Shape;8597;p39"/>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98" name="Google Shape;8598;p39"/>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99" name="Google Shape;8599;p39"/>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00" name="Google Shape;8600;p39"/>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01" name="Google Shape;8601;p39"/>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02" name="Google Shape;8602;p39"/>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03" name="Google Shape;8603;p39"/>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04" name="Google Shape;8604;p39"/>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05" name="Google Shape;8605;p39"/>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06" name="Google Shape;8606;p39"/>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07" name="Google Shape;8607;p39"/>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08" name="Google Shape;8608;p39"/>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09" name="Google Shape;8609;p39"/>
          <p:cNvGrpSpPr/>
          <p:nvPr/>
        </p:nvGrpSpPr>
        <p:grpSpPr>
          <a:xfrm>
            <a:off x="1154454" y="4276301"/>
            <a:ext cx="485966" cy="486517"/>
            <a:chOff x="865862" y="3207306"/>
            <a:chExt cx="364484" cy="364897"/>
          </a:xfrm>
        </p:grpSpPr>
        <p:sp>
          <p:nvSpPr>
            <p:cNvPr id="8610" name="Google Shape;8610;p3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11" name="Google Shape;8611;p3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12" name="Google Shape;8612;p3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13" name="Google Shape;8613;p3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14" name="Google Shape;8614;p3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15" name="Google Shape;8615;p3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16" name="Google Shape;8616;p3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17" name="Google Shape;8617;p3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18" name="Google Shape;8618;p3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19" name="Google Shape;8619;p3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20" name="Google Shape;8620;p3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21" name="Google Shape;8621;p3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22" name="Google Shape;8622;p3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23" name="Google Shape;8623;p3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24" name="Google Shape;8624;p39"/>
          <p:cNvGrpSpPr/>
          <p:nvPr/>
        </p:nvGrpSpPr>
        <p:grpSpPr>
          <a:xfrm>
            <a:off x="1872776" y="4302509"/>
            <a:ext cx="493545" cy="434609"/>
            <a:chOff x="1404617" y="3226962"/>
            <a:chExt cx="370168" cy="325965"/>
          </a:xfrm>
        </p:grpSpPr>
        <p:sp>
          <p:nvSpPr>
            <p:cNvPr id="8625" name="Google Shape;8625;p3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26" name="Google Shape;8626;p3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27" name="Google Shape;8627;p3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28" name="Google Shape;8628;p3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29" name="Google Shape;8629;p3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30" name="Google Shape;8630;p3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31" name="Google Shape;8631;p3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32" name="Google Shape;8632;p3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33" name="Google Shape;8633;p3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34" name="Google Shape;8634;p39"/>
          <p:cNvGrpSpPr/>
          <p:nvPr/>
        </p:nvGrpSpPr>
        <p:grpSpPr>
          <a:xfrm>
            <a:off x="2604473" y="4288018"/>
            <a:ext cx="488507" cy="472630"/>
            <a:chOff x="1954741" y="3212419"/>
            <a:chExt cx="366389" cy="354481"/>
          </a:xfrm>
        </p:grpSpPr>
        <p:sp>
          <p:nvSpPr>
            <p:cNvPr id="8635" name="Google Shape;8635;p39"/>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36" name="Google Shape;8636;p39"/>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37" name="Google Shape;8637;p39"/>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38" name="Google Shape;8638;p39"/>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39" name="Google Shape;8639;p39"/>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40" name="Google Shape;8640;p39"/>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41" name="Google Shape;8641;p39"/>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42" name="Google Shape;8642;p39"/>
          <p:cNvGrpSpPr/>
          <p:nvPr/>
        </p:nvGrpSpPr>
        <p:grpSpPr>
          <a:xfrm>
            <a:off x="4057550" y="4287394"/>
            <a:ext cx="487999" cy="464882"/>
            <a:chOff x="3043239" y="3215626"/>
            <a:chExt cx="366008" cy="348670"/>
          </a:xfrm>
        </p:grpSpPr>
        <p:sp>
          <p:nvSpPr>
            <p:cNvPr id="8643" name="Google Shape;8643;p3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44" name="Google Shape;8644;p3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45" name="Google Shape;8645;p39"/>
          <p:cNvGrpSpPr/>
          <p:nvPr/>
        </p:nvGrpSpPr>
        <p:grpSpPr>
          <a:xfrm>
            <a:off x="5624303" y="4246537"/>
            <a:ext cx="278802" cy="511243"/>
            <a:chOff x="4218333" y="3184982"/>
            <a:chExt cx="209107" cy="383442"/>
          </a:xfrm>
        </p:grpSpPr>
        <p:sp>
          <p:nvSpPr>
            <p:cNvPr id="8646" name="Google Shape;8646;p39"/>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47" name="Google Shape;8647;p39"/>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648" name="Google Shape;8648;p39"/>
          <p:cNvSpPr/>
          <p:nvPr/>
        </p:nvSpPr>
        <p:spPr>
          <a:xfrm>
            <a:off x="6422425" y="4248210"/>
            <a:ext cx="110973" cy="506048"/>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649" name="Google Shape;8649;p39"/>
          <p:cNvGrpSpPr/>
          <p:nvPr/>
        </p:nvGrpSpPr>
        <p:grpSpPr>
          <a:xfrm>
            <a:off x="9195296" y="4287902"/>
            <a:ext cx="430545" cy="463823"/>
            <a:chOff x="6896644" y="3216007"/>
            <a:chExt cx="322917" cy="347876"/>
          </a:xfrm>
        </p:grpSpPr>
        <p:sp>
          <p:nvSpPr>
            <p:cNvPr id="8650" name="Google Shape;8650;p3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51" name="Google Shape;8651;p3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52" name="Google Shape;8652;p3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53" name="Google Shape;8653;p3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54" name="Google Shape;8654;p3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55" name="Google Shape;8655;p3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56" name="Google Shape;8656;p3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57" name="Google Shape;8657;p39"/>
          <p:cNvGrpSpPr/>
          <p:nvPr/>
        </p:nvGrpSpPr>
        <p:grpSpPr>
          <a:xfrm>
            <a:off x="9905574" y="4297471"/>
            <a:ext cx="446168" cy="445194"/>
            <a:chOff x="7429366" y="3223183"/>
            <a:chExt cx="334634" cy="333904"/>
          </a:xfrm>
        </p:grpSpPr>
        <p:sp>
          <p:nvSpPr>
            <p:cNvPr id="8658" name="Google Shape;8658;p3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59" name="Google Shape;8659;p3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660" name="Google Shape;8660;p39"/>
          <p:cNvSpPr/>
          <p:nvPr/>
        </p:nvSpPr>
        <p:spPr>
          <a:xfrm>
            <a:off x="10772395" y="4276408"/>
            <a:ext cx="306542" cy="485513"/>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661" name="Google Shape;8661;p39"/>
          <p:cNvGrpSpPr/>
          <p:nvPr/>
        </p:nvGrpSpPr>
        <p:grpSpPr>
          <a:xfrm>
            <a:off x="6955100" y="4967188"/>
            <a:ext cx="474916" cy="354165"/>
            <a:chOff x="5216456" y="3725484"/>
            <a:chExt cx="356196" cy="265631"/>
          </a:xfrm>
        </p:grpSpPr>
        <p:sp>
          <p:nvSpPr>
            <p:cNvPr id="8662" name="Google Shape;8662;p3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63" name="Google Shape;8663;p3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64" name="Google Shape;8664;p39"/>
          <p:cNvGrpSpPr/>
          <p:nvPr/>
        </p:nvGrpSpPr>
        <p:grpSpPr>
          <a:xfrm>
            <a:off x="9132296" y="4978535"/>
            <a:ext cx="473392" cy="330709"/>
            <a:chOff x="6849393" y="3733994"/>
            <a:chExt cx="355053" cy="248038"/>
          </a:xfrm>
        </p:grpSpPr>
        <p:sp>
          <p:nvSpPr>
            <p:cNvPr id="8665" name="Google Shape;8665;p39"/>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66" name="Google Shape;8666;p39"/>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67" name="Google Shape;8667;p39"/>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68" name="Google Shape;8668;p39"/>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69" name="Google Shape;8669;p39"/>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70" name="Google Shape;8670;p39"/>
          <p:cNvGrpSpPr/>
          <p:nvPr/>
        </p:nvGrpSpPr>
        <p:grpSpPr>
          <a:xfrm>
            <a:off x="10558398" y="4952793"/>
            <a:ext cx="522801" cy="373599"/>
            <a:chOff x="7918997" y="3714687"/>
            <a:chExt cx="392111" cy="280206"/>
          </a:xfrm>
        </p:grpSpPr>
        <p:sp>
          <p:nvSpPr>
            <p:cNvPr id="8671" name="Google Shape;8671;p39"/>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72" name="Google Shape;8672;p39"/>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73" name="Google Shape;8673;p39"/>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74" name="Google Shape;8674;p39"/>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75" name="Google Shape;8675;p39"/>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676" name="Google Shape;8676;p39"/>
          <p:cNvSpPr/>
          <p:nvPr/>
        </p:nvSpPr>
        <p:spPr>
          <a:xfrm>
            <a:off x="1156473" y="4925819"/>
            <a:ext cx="473912" cy="435975"/>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677" name="Google Shape;8677;p39"/>
          <p:cNvGrpSpPr/>
          <p:nvPr/>
        </p:nvGrpSpPr>
        <p:grpSpPr>
          <a:xfrm>
            <a:off x="1878323" y="4907829"/>
            <a:ext cx="476948" cy="473519"/>
            <a:chOff x="1408777" y="3680964"/>
            <a:chExt cx="357720" cy="355148"/>
          </a:xfrm>
        </p:grpSpPr>
        <p:sp>
          <p:nvSpPr>
            <p:cNvPr id="8678" name="Google Shape;8678;p39"/>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79" name="Google Shape;8679;p39"/>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80" name="Google Shape;8680;p39"/>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81" name="Google Shape;8681;p39"/>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82" name="Google Shape;8682;p39"/>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83" name="Google Shape;8683;p39"/>
          <p:cNvGrpSpPr/>
          <p:nvPr/>
        </p:nvGrpSpPr>
        <p:grpSpPr>
          <a:xfrm>
            <a:off x="2603716" y="4907829"/>
            <a:ext cx="476948" cy="473519"/>
            <a:chOff x="1952836" y="3680964"/>
            <a:chExt cx="357720" cy="355148"/>
          </a:xfrm>
        </p:grpSpPr>
        <p:sp>
          <p:nvSpPr>
            <p:cNvPr id="8684" name="Google Shape;8684;p39"/>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85" name="Google Shape;8685;p39"/>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86" name="Google Shape;8686;p39"/>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87" name="Google Shape;8687;p39"/>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88" name="Google Shape;8688;p39"/>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89" name="Google Shape;8689;p39"/>
          <p:cNvGrpSpPr/>
          <p:nvPr/>
        </p:nvGrpSpPr>
        <p:grpSpPr>
          <a:xfrm>
            <a:off x="3329109" y="4907829"/>
            <a:ext cx="476948" cy="473519"/>
            <a:chOff x="2496894" y="3680964"/>
            <a:chExt cx="357720" cy="355148"/>
          </a:xfrm>
        </p:grpSpPr>
        <p:sp>
          <p:nvSpPr>
            <p:cNvPr id="8690" name="Google Shape;8690;p39"/>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91" name="Google Shape;8691;p39"/>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92" name="Google Shape;8692;p39"/>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93" name="Google Shape;8693;p39"/>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94" name="Google Shape;8694;p39"/>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95" name="Google Shape;8695;p39"/>
          <p:cNvGrpSpPr/>
          <p:nvPr/>
        </p:nvGrpSpPr>
        <p:grpSpPr>
          <a:xfrm>
            <a:off x="4054544" y="4907956"/>
            <a:ext cx="474874" cy="474408"/>
            <a:chOff x="3040984" y="3681059"/>
            <a:chExt cx="356164" cy="355815"/>
          </a:xfrm>
        </p:grpSpPr>
        <p:sp>
          <p:nvSpPr>
            <p:cNvPr id="8696" name="Google Shape;8696;p39"/>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97" name="Google Shape;8697;p39"/>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98" name="Google Shape;8698;p39"/>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699" name="Google Shape;8699;p39"/>
          <p:cNvGrpSpPr/>
          <p:nvPr/>
        </p:nvGrpSpPr>
        <p:grpSpPr>
          <a:xfrm>
            <a:off x="4778921" y="4932131"/>
            <a:ext cx="477414" cy="423982"/>
            <a:chOff x="3584280" y="3699191"/>
            <a:chExt cx="358069" cy="317995"/>
          </a:xfrm>
        </p:grpSpPr>
        <p:sp>
          <p:nvSpPr>
            <p:cNvPr id="8700" name="Google Shape;8700;p39"/>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01" name="Google Shape;8701;p39"/>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02" name="Google Shape;8702;p39"/>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03" name="Google Shape;8703;p39"/>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04" name="Google Shape;8704;p39"/>
          <p:cNvGrpSpPr/>
          <p:nvPr/>
        </p:nvGrpSpPr>
        <p:grpSpPr>
          <a:xfrm>
            <a:off x="5505838" y="4907956"/>
            <a:ext cx="473857" cy="472376"/>
            <a:chOff x="4129482" y="3681059"/>
            <a:chExt cx="355402" cy="354291"/>
          </a:xfrm>
        </p:grpSpPr>
        <p:sp>
          <p:nvSpPr>
            <p:cNvPr id="8705" name="Google Shape;8705;p39"/>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06" name="Google Shape;8706;p39"/>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07" name="Google Shape;8707;p39"/>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08" name="Google Shape;8708;p39"/>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09" name="Google Shape;8709;p39"/>
          <p:cNvGrpSpPr/>
          <p:nvPr/>
        </p:nvGrpSpPr>
        <p:grpSpPr>
          <a:xfrm>
            <a:off x="6231231" y="4906940"/>
            <a:ext cx="473900" cy="474408"/>
            <a:chOff x="4673540" y="3680297"/>
            <a:chExt cx="355434" cy="355815"/>
          </a:xfrm>
        </p:grpSpPr>
        <p:sp>
          <p:nvSpPr>
            <p:cNvPr id="8710" name="Google Shape;8710;p39"/>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11" name="Google Shape;8711;p39"/>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12" name="Google Shape;8712;p39"/>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13" name="Google Shape;8713;p39"/>
          <p:cNvGrpSpPr/>
          <p:nvPr/>
        </p:nvGrpSpPr>
        <p:grpSpPr>
          <a:xfrm>
            <a:off x="7705685" y="4932131"/>
            <a:ext cx="423516" cy="424998"/>
            <a:chOff x="5779408" y="3699191"/>
            <a:chExt cx="317645" cy="318757"/>
          </a:xfrm>
        </p:grpSpPr>
        <p:sp>
          <p:nvSpPr>
            <p:cNvPr id="8714" name="Google Shape;8714;p3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15" name="Google Shape;8715;p3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716" name="Google Shape;8716;p39"/>
          <p:cNvSpPr/>
          <p:nvPr/>
        </p:nvSpPr>
        <p:spPr>
          <a:xfrm>
            <a:off x="8406097" y="4925946"/>
            <a:ext cx="474928" cy="43788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717" name="Google Shape;8717;p39"/>
          <p:cNvGrpSpPr/>
          <p:nvPr/>
        </p:nvGrpSpPr>
        <p:grpSpPr>
          <a:xfrm>
            <a:off x="9853667" y="4907702"/>
            <a:ext cx="496085" cy="473646"/>
            <a:chOff x="7390435" y="3680868"/>
            <a:chExt cx="372073" cy="355243"/>
          </a:xfrm>
        </p:grpSpPr>
        <p:sp>
          <p:nvSpPr>
            <p:cNvPr id="8718" name="Google Shape;8718;p39"/>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19" name="Google Shape;8719;p39"/>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20" name="Google Shape;8720;p39"/>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21" name="Google Shape;8721;p39"/>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22" name="Google Shape;8722;p39"/>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23" name="Google Shape;8723;p39"/>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24" name="Google Shape;8724;p39"/>
          <p:cNvGrpSpPr/>
          <p:nvPr/>
        </p:nvGrpSpPr>
        <p:grpSpPr>
          <a:xfrm>
            <a:off x="1895470" y="5500701"/>
            <a:ext cx="499600" cy="498668"/>
            <a:chOff x="1421638" y="4125629"/>
            <a:chExt cx="374709" cy="374010"/>
          </a:xfrm>
        </p:grpSpPr>
        <p:sp>
          <p:nvSpPr>
            <p:cNvPr id="8725" name="Google Shape;8725;p39"/>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26" name="Google Shape;8726;p39"/>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27" name="Google Shape;8727;p39"/>
          <p:cNvGrpSpPr/>
          <p:nvPr/>
        </p:nvGrpSpPr>
        <p:grpSpPr>
          <a:xfrm>
            <a:off x="2630940" y="5541600"/>
            <a:ext cx="476948" cy="456244"/>
            <a:chOff x="1973254" y="4156304"/>
            <a:chExt cx="357720" cy="342192"/>
          </a:xfrm>
        </p:grpSpPr>
        <p:sp>
          <p:nvSpPr>
            <p:cNvPr id="8728" name="Google Shape;8728;p39"/>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29" name="Google Shape;8729;p39"/>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30" name="Google Shape;8730;p39"/>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31" name="Google Shape;8731;p39"/>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32" name="Google Shape;8732;p39"/>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33" name="Google Shape;8733;p39"/>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34" name="Google Shape;8734;p39"/>
          <p:cNvGrpSpPr/>
          <p:nvPr/>
        </p:nvGrpSpPr>
        <p:grpSpPr>
          <a:xfrm>
            <a:off x="3364927" y="5513868"/>
            <a:ext cx="454720" cy="453746"/>
            <a:chOff x="2523759" y="4135505"/>
            <a:chExt cx="341049" cy="340318"/>
          </a:xfrm>
        </p:grpSpPr>
        <p:sp>
          <p:nvSpPr>
            <p:cNvPr id="8735" name="Google Shape;8735;p39"/>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36" name="Google Shape;8736;p39"/>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37" name="Google Shape;8737;p39"/>
          <p:cNvGrpSpPr/>
          <p:nvPr/>
        </p:nvGrpSpPr>
        <p:grpSpPr>
          <a:xfrm>
            <a:off x="4054036" y="5507009"/>
            <a:ext cx="522759" cy="467126"/>
            <a:chOff x="3040603" y="4130360"/>
            <a:chExt cx="392079" cy="350353"/>
          </a:xfrm>
        </p:grpSpPr>
        <p:sp>
          <p:nvSpPr>
            <p:cNvPr id="8738" name="Google Shape;8738;p39"/>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39" name="Google Shape;8739;p39"/>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40" name="Google Shape;8740;p39"/>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41" name="Google Shape;8741;p39"/>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42" name="Google Shape;8742;p39"/>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43" name="Google Shape;8743;p39"/>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44" name="Google Shape;8744;p39"/>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45" name="Google Shape;8745;p39"/>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46" name="Google Shape;8746;p39"/>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47" name="Google Shape;8747;p39"/>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48" name="Google Shape;8748;p39"/>
          <p:cNvGrpSpPr/>
          <p:nvPr/>
        </p:nvGrpSpPr>
        <p:grpSpPr>
          <a:xfrm>
            <a:off x="4882736" y="5513868"/>
            <a:ext cx="310598" cy="453746"/>
            <a:chOff x="3662144" y="4135505"/>
            <a:chExt cx="232955" cy="340318"/>
          </a:xfrm>
        </p:grpSpPr>
        <p:sp>
          <p:nvSpPr>
            <p:cNvPr id="8749" name="Google Shape;8749;p3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50" name="Google Shape;8750;p3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51" name="Google Shape;8751;p3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52" name="Google Shape;8752;p3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53" name="Google Shape;8753;p39"/>
          <p:cNvGrpSpPr/>
          <p:nvPr/>
        </p:nvGrpSpPr>
        <p:grpSpPr>
          <a:xfrm>
            <a:off x="5532046" y="5494731"/>
            <a:ext cx="458742" cy="491513"/>
            <a:chOff x="4149138" y="4121151"/>
            <a:chExt cx="344065" cy="368644"/>
          </a:xfrm>
        </p:grpSpPr>
        <p:sp>
          <p:nvSpPr>
            <p:cNvPr id="8754" name="Google Shape;8754;p3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55" name="Google Shape;8755;p3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56" name="Google Shape;8756;p3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57" name="Google Shape;8757;p3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58" name="Google Shape;8758;p3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59" name="Google Shape;8759;p3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60" name="Google Shape;8760;p3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61" name="Google Shape;8761;p3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62" name="Google Shape;8762;p3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63" name="Google Shape;8763;p3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64" name="Google Shape;8764;p3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65" name="Google Shape;8765;p3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766" name="Google Shape;8766;p39"/>
          <p:cNvSpPr/>
          <p:nvPr/>
        </p:nvSpPr>
        <p:spPr>
          <a:xfrm>
            <a:off x="6256071" y="5513879"/>
            <a:ext cx="458796" cy="453377"/>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767" name="Google Shape;8767;p39"/>
          <p:cNvGrpSpPr/>
          <p:nvPr/>
        </p:nvGrpSpPr>
        <p:grpSpPr>
          <a:xfrm>
            <a:off x="6941510" y="5566284"/>
            <a:ext cx="530338" cy="350397"/>
            <a:chOff x="5206262" y="4174817"/>
            <a:chExt cx="397763" cy="262804"/>
          </a:xfrm>
        </p:grpSpPr>
        <p:sp>
          <p:nvSpPr>
            <p:cNvPr id="8768" name="Google Shape;8768;p3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69" name="Google Shape;8769;p3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70" name="Google Shape;8770;p3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71" name="Google Shape;8771;p3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72" name="Google Shape;8772;p3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73" name="Google Shape;8773;p3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74" name="Google Shape;8774;p3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75" name="Google Shape;8775;p39"/>
          <p:cNvGrpSpPr/>
          <p:nvPr/>
        </p:nvGrpSpPr>
        <p:grpSpPr>
          <a:xfrm>
            <a:off x="7636630" y="5606125"/>
            <a:ext cx="587326" cy="386682"/>
            <a:chOff x="5727616" y="4204699"/>
            <a:chExt cx="440505" cy="290018"/>
          </a:xfrm>
        </p:grpSpPr>
        <p:sp>
          <p:nvSpPr>
            <p:cNvPr id="8776" name="Google Shape;8776;p3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77" name="Google Shape;8777;p3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78" name="Google Shape;8778;p3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79" name="Google Shape;8779;p3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80" name="Google Shape;8780;p3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81" name="Google Shape;8781;p3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82" name="Google Shape;8782;p3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83" name="Google Shape;8783;p3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84" name="Google Shape;8784;p39"/>
          <p:cNvGrpSpPr/>
          <p:nvPr/>
        </p:nvGrpSpPr>
        <p:grpSpPr>
          <a:xfrm>
            <a:off x="8546536" y="5513360"/>
            <a:ext cx="213261" cy="486009"/>
            <a:chOff x="6410063" y="4135124"/>
            <a:chExt cx="159950" cy="364516"/>
          </a:xfrm>
        </p:grpSpPr>
        <p:sp>
          <p:nvSpPr>
            <p:cNvPr id="8785" name="Google Shape;8785;p39"/>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86" name="Google Shape;8786;p39"/>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87" name="Google Shape;8787;p39"/>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88" name="Google Shape;8788;p39"/>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89" name="Google Shape;8789;p39"/>
          <p:cNvGrpSpPr/>
          <p:nvPr/>
        </p:nvGrpSpPr>
        <p:grpSpPr>
          <a:xfrm>
            <a:off x="9232639" y="5513868"/>
            <a:ext cx="285830" cy="485501"/>
            <a:chOff x="6924652" y="4135505"/>
            <a:chExt cx="214378" cy="364135"/>
          </a:xfrm>
        </p:grpSpPr>
        <p:sp>
          <p:nvSpPr>
            <p:cNvPr id="8790" name="Google Shape;8790;p39"/>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91" name="Google Shape;8791;p39"/>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92" name="Google Shape;8792;p39"/>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93" name="Google Shape;8793;p39"/>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794" name="Google Shape;8794;p39"/>
          <p:cNvGrpSpPr/>
          <p:nvPr/>
        </p:nvGrpSpPr>
        <p:grpSpPr>
          <a:xfrm>
            <a:off x="9846088" y="5530508"/>
            <a:ext cx="506670" cy="468353"/>
            <a:chOff x="7384751" y="4147984"/>
            <a:chExt cx="380012" cy="351274"/>
          </a:xfrm>
        </p:grpSpPr>
        <p:sp>
          <p:nvSpPr>
            <p:cNvPr id="8795" name="Google Shape;8795;p39"/>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96" name="Google Shape;8796;p39"/>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97" name="Google Shape;8797;p39"/>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98" name="Google Shape;8798;p39"/>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99" name="Google Shape;8799;p39"/>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800" name="Google Shape;8800;p39"/>
          <p:cNvSpPr txBox="1"/>
          <p:nvPr/>
        </p:nvSpPr>
        <p:spPr>
          <a:xfrm>
            <a:off x="1105167" y="1568943"/>
            <a:ext cx="10034400" cy="1015200"/>
          </a:xfrm>
          <a:prstGeom prst="rect">
            <a:avLst/>
          </a:prstGeom>
          <a:noFill/>
          <a:ln>
            <a:noFill/>
          </a:ln>
        </p:spPr>
        <p:txBody>
          <a:bodyPr anchorCtr="0" anchor="ctr" bIns="121900" lIns="121900" spcFirstLastPara="1" rIns="121900" wrap="square" tIns="121900">
            <a:noAutofit/>
          </a:bodyPr>
          <a:lstStyle/>
          <a:p>
            <a:pPr indent="0" lvl="0" marL="0" rtl="0" algn="ctr">
              <a:lnSpc>
                <a:spcPct val="115000"/>
              </a:lnSpc>
              <a:spcBef>
                <a:spcPts val="0"/>
              </a:spcBef>
              <a:spcAft>
                <a:spcPts val="0"/>
              </a:spcAft>
              <a:buNone/>
            </a:pPr>
            <a:r>
              <a:rPr lang="en-CA" sz="1500">
                <a:solidFill>
                  <a:srgbClr val="FFFFFF"/>
                </a:solidFill>
              </a:rPr>
              <a:t>You can</a:t>
            </a:r>
            <a:r>
              <a:rPr lang="en-CA" sz="1500">
                <a:solidFill>
                  <a:srgbClr val="435D74"/>
                </a:solidFill>
              </a:rPr>
              <a:t> </a:t>
            </a:r>
            <a:r>
              <a:rPr lang="en-CA" sz="1500">
                <a:solidFill>
                  <a:srgbClr val="869FB2"/>
                </a:solidFill>
              </a:rPr>
              <a:t>resize</a:t>
            </a:r>
            <a:r>
              <a:rPr lang="en-CA" sz="1500">
                <a:solidFill>
                  <a:srgbClr val="435D74"/>
                </a:solidFill>
              </a:rPr>
              <a:t> </a:t>
            </a:r>
            <a:r>
              <a:rPr lang="en-CA" sz="1500">
                <a:solidFill>
                  <a:srgbClr val="FFFFFF"/>
                </a:solidFill>
              </a:rPr>
              <a:t>these icons without losing quality.</a:t>
            </a:r>
            <a:endParaRPr sz="1500">
              <a:solidFill>
                <a:srgbClr val="FFFFFF"/>
              </a:solidFill>
            </a:endParaRPr>
          </a:p>
          <a:p>
            <a:pPr indent="0" lvl="0" marL="0" rtl="0" algn="ctr">
              <a:lnSpc>
                <a:spcPct val="115000"/>
              </a:lnSpc>
              <a:spcBef>
                <a:spcPts val="0"/>
              </a:spcBef>
              <a:spcAft>
                <a:spcPts val="0"/>
              </a:spcAft>
              <a:buNone/>
            </a:pPr>
            <a:r>
              <a:rPr lang="en-CA" sz="1500">
                <a:solidFill>
                  <a:srgbClr val="FFFFFF"/>
                </a:solidFill>
              </a:rPr>
              <a:t>You can </a:t>
            </a:r>
            <a:r>
              <a:rPr lang="en-CA" sz="1500">
                <a:solidFill>
                  <a:srgbClr val="869FB2"/>
                </a:solidFill>
              </a:rPr>
              <a:t>change the stroke and fill color</a:t>
            </a:r>
            <a:r>
              <a:rPr lang="en-CA" sz="1500">
                <a:solidFill>
                  <a:srgbClr val="FFFFFF"/>
                </a:solidFill>
              </a:rPr>
              <a:t>; just select the icon and click on the</a:t>
            </a:r>
            <a:r>
              <a:rPr lang="en-CA" sz="1500">
                <a:solidFill>
                  <a:srgbClr val="435D74"/>
                </a:solidFill>
              </a:rPr>
              <a:t> </a:t>
            </a:r>
            <a:r>
              <a:rPr lang="en-CA" sz="1500">
                <a:solidFill>
                  <a:srgbClr val="869FB2"/>
                </a:solidFill>
              </a:rPr>
              <a:t>paint bucket/pen</a:t>
            </a:r>
            <a:r>
              <a:rPr lang="en-CA" sz="1500">
                <a:solidFill>
                  <a:srgbClr val="FFFFFF"/>
                </a:solidFill>
              </a:rPr>
              <a:t>.</a:t>
            </a:r>
            <a:endParaRPr sz="1500">
              <a:solidFill>
                <a:srgbClr val="FFFFFF"/>
              </a:solidFill>
            </a:endParaRPr>
          </a:p>
          <a:p>
            <a:pPr indent="0" lvl="0" marL="0" rtl="0" algn="ctr">
              <a:lnSpc>
                <a:spcPct val="115000"/>
              </a:lnSpc>
              <a:spcBef>
                <a:spcPts val="0"/>
              </a:spcBef>
              <a:spcAft>
                <a:spcPts val="0"/>
              </a:spcAft>
              <a:buNone/>
            </a:pPr>
            <a:r>
              <a:rPr lang="en-CA" sz="1500">
                <a:solidFill>
                  <a:srgbClr val="FFFFFF"/>
                </a:solidFill>
              </a:rPr>
              <a:t>In Google Slides, you can also use </a:t>
            </a:r>
            <a:r>
              <a:rPr lang="en-CA" sz="1500">
                <a:solidFill>
                  <a:srgbClr val="869FB2"/>
                </a:solidFill>
                <a:uFill>
                  <a:noFill/>
                </a:uFill>
                <a:hlinkClick r:id="rId3">
                  <a:extLst>
                    <a:ext uri="{A12FA001-AC4F-418D-AE19-62706E023703}">
                      <ahyp:hlinkClr val="tx"/>
                    </a:ext>
                  </a:extLst>
                </a:hlinkClick>
              </a:rPr>
              <a:t>Flaticon’s extension</a:t>
            </a:r>
            <a:r>
              <a:rPr lang="en-CA" sz="1500">
                <a:solidFill>
                  <a:srgbClr val="FFFFFF"/>
                </a:solidFill>
              </a:rPr>
              <a:t>, allowing you to customize and add even more icons.</a:t>
            </a:r>
            <a:br>
              <a:rPr lang="en-CA" sz="1500">
                <a:solidFill>
                  <a:srgbClr val="435D74"/>
                </a:solidFill>
              </a:rPr>
            </a:br>
            <a:endParaRPr sz="1500">
              <a:solidFill>
                <a:srgbClr val="435D74"/>
              </a:solidFill>
            </a:endParaRPr>
          </a:p>
        </p:txBody>
      </p:sp>
      <p:sp>
        <p:nvSpPr>
          <p:cNvPr id="8801" name="Google Shape;8801;p39"/>
          <p:cNvSpPr txBox="1"/>
          <p:nvPr/>
        </p:nvSpPr>
        <p:spPr>
          <a:xfrm>
            <a:off x="1397800" y="431800"/>
            <a:ext cx="93963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...and our sets of editable icons</a:t>
            </a:r>
            <a:endParaRPr sz="32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p:nvPr/>
        </p:nvSpPr>
        <p:spPr>
          <a:xfrm>
            <a:off x="295826" y="0"/>
            <a:ext cx="9979500" cy="771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1" i="0" lang="en-CA" sz="3000" u="none" cap="none" strike="noStrike">
                <a:solidFill>
                  <a:srgbClr val="073763"/>
                </a:solidFill>
                <a:latin typeface="Inter"/>
                <a:ea typeface="Inter"/>
                <a:cs typeface="Inter"/>
                <a:sym typeface="Inter"/>
              </a:rPr>
              <a:t>Agenda</a:t>
            </a:r>
            <a:endParaRPr i="0" sz="1600" u="none" cap="none" strike="noStrike">
              <a:solidFill>
                <a:srgbClr val="073763"/>
              </a:solidFill>
              <a:latin typeface="Inter"/>
              <a:ea typeface="Inter"/>
              <a:cs typeface="Inter"/>
              <a:sym typeface="Inter"/>
            </a:endParaRPr>
          </a:p>
        </p:txBody>
      </p:sp>
      <p:sp>
        <p:nvSpPr>
          <p:cNvPr id="120" name="Google Shape;120;p22"/>
          <p:cNvSpPr/>
          <p:nvPr/>
        </p:nvSpPr>
        <p:spPr>
          <a:xfrm>
            <a:off x="2177250" y="1452248"/>
            <a:ext cx="7837500" cy="1203000"/>
          </a:xfrm>
          <a:prstGeom prst="rect">
            <a:avLst/>
          </a:pr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Helvetica Neue"/>
              <a:ea typeface="Helvetica Neue"/>
              <a:cs typeface="Helvetica Neue"/>
              <a:sym typeface="Helvetica Neue"/>
            </a:endParaRPr>
          </a:p>
        </p:txBody>
      </p:sp>
      <p:sp>
        <p:nvSpPr>
          <p:cNvPr id="121" name="Google Shape;121;p22"/>
          <p:cNvSpPr txBox="1"/>
          <p:nvPr/>
        </p:nvSpPr>
        <p:spPr>
          <a:xfrm>
            <a:off x="3122850" y="1782245"/>
            <a:ext cx="5946300" cy="54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lang="en-CA" sz="2400">
                <a:solidFill>
                  <a:srgbClr val="FFFFFF"/>
                </a:solidFill>
                <a:latin typeface="Inter"/>
                <a:ea typeface="Inter"/>
                <a:cs typeface="Inter"/>
                <a:sym typeface="Inter"/>
              </a:rPr>
              <a:t>Problem Statement</a:t>
            </a:r>
            <a:endParaRPr b="1" i="0" sz="2400" u="none" cap="none" strike="noStrike">
              <a:solidFill>
                <a:srgbClr val="FFFFFF"/>
              </a:solidFill>
              <a:latin typeface="Inter"/>
              <a:ea typeface="Inter"/>
              <a:cs typeface="Inter"/>
              <a:sym typeface="Inter"/>
            </a:endParaRPr>
          </a:p>
        </p:txBody>
      </p:sp>
      <p:sp>
        <p:nvSpPr>
          <p:cNvPr id="122" name="Google Shape;122;p22"/>
          <p:cNvSpPr/>
          <p:nvPr/>
        </p:nvSpPr>
        <p:spPr>
          <a:xfrm>
            <a:off x="2177250" y="2859081"/>
            <a:ext cx="7837500" cy="1203000"/>
          </a:xfrm>
          <a:prstGeom prst="rect">
            <a:avLst/>
          </a:pr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Helvetica Neue"/>
              <a:ea typeface="Helvetica Neue"/>
              <a:cs typeface="Helvetica Neue"/>
              <a:sym typeface="Helvetica Neue"/>
            </a:endParaRPr>
          </a:p>
        </p:txBody>
      </p:sp>
      <p:sp>
        <p:nvSpPr>
          <p:cNvPr id="123" name="Google Shape;123;p22"/>
          <p:cNvSpPr txBox="1"/>
          <p:nvPr/>
        </p:nvSpPr>
        <p:spPr>
          <a:xfrm>
            <a:off x="3122850" y="3157498"/>
            <a:ext cx="5946300" cy="54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lang="en-CA" sz="2400">
                <a:solidFill>
                  <a:srgbClr val="FFFFFF"/>
                </a:solidFill>
                <a:latin typeface="Inter"/>
                <a:ea typeface="Inter"/>
                <a:cs typeface="Inter"/>
                <a:sym typeface="Inter"/>
              </a:rPr>
              <a:t>Issue Analysis</a:t>
            </a:r>
            <a:endParaRPr b="1" i="0" sz="2400" u="none" cap="none" strike="noStrike">
              <a:solidFill>
                <a:srgbClr val="FFFFFF"/>
              </a:solidFill>
              <a:latin typeface="Inter"/>
              <a:ea typeface="Inter"/>
              <a:cs typeface="Inter"/>
              <a:sym typeface="Inter"/>
            </a:endParaRPr>
          </a:p>
        </p:txBody>
      </p:sp>
      <p:sp>
        <p:nvSpPr>
          <p:cNvPr id="124" name="Google Shape;124;p22"/>
          <p:cNvSpPr/>
          <p:nvPr/>
        </p:nvSpPr>
        <p:spPr>
          <a:xfrm>
            <a:off x="2177250" y="4202752"/>
            <a:ext cx="7837500" cy="1203000"/>
          </a:xfrm>
          <a:prstGeom prst="rect">
            <a:avLst/>
          </a:pr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Helvetica Neue"/>
              <a:ea typeface="Helvetica Neue"/>
              <a:cs typeface="Helvetica Neue"/>
              <a:sym typeface="Helvetica Neue"/>
            </a:endParaRPr>
          </a:p>
        </p:txBody>
      </p:sp>
      <p:sp>
        <p:nvSpPr>
          <p:cNvPr id="125" name="Google Shape;125;p22"/>
          <p:cNvSpPr txBox="1"/>
          <p:nvPr/>
        </p:nvSpPr>
        <p:spPr>
          <a:xfrm>
            <a:off x="3122850" y="4532747"/>
            <a:ext cx="5946300" cy="54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lang="en-CA" sz="2400">
                <a:solidFill>
                  <a:srgbClr val="FFFFFF"/>
                </a:solidFill>
                <a:latin typeface="Inter"/>
                <a:ea typeface="Inter"/>
                <a:cs typeface="Inter"/>
                <a:sym typeface="Inter"/>
              </a:rPr>
              <a:t>Solution</a:t>
            </a:r>
            <a:endParaRPr b="1" i="0" sz="2400" u="none" cap="none" strike="noStrike">
              <a:solidFill>
                <a:srgbClr val="FFFFFF"/>
              </a:solidFill>
              <a:latin typeface="Inter"/>
              <a:ea typeface="Inter"/>
              <a:cs typeface="Inter"/>
              <a:sym typeface="Inter"/>
            </a:endParaRPr>
          </a:p>
        </p:txBody>
      </p:sp>
      <p:sp>
        <p:nvSpPr>
          <p:cNvPr id="126" name="Google Shape;126;p22"/>
          <p:cNvSpPr/>
          <p:nvPr/>
        </p:nvSpPr>
        <p:spPr>
          <a:xfrm>
            <a:off x="849950" y="6462300"/>
            <a:ext cx="10354200" cy="237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2"/>
          <p:cNvSpPr txBox="1"/>
          <p:nvPr/>
        </p:nvSpPr>
        <p:spPr>
          <a:xfrm>
            <a:off x="830400" y="6357150"/>
            <a:ext cx="10531200" cy="377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CA" sz="1400" u="none" cap="none" strike="noStrike">
                <a:solidFill>
                  <a:srgbClr val="000000"/>
                </a:solidFill>
                <a:latin typeface="Helvetica Neue"/>
                <a:ea typeface="Helvetica Neue"/>
                <a:cs typeface="Helvetica Neue"/>
                <a:sym typeface="Helvetica Neue"/>
              </a:rPr>
              <a:t>Introduction</a:t>
            </a:r>
            <a:r>
              <a:rPr i="0" lang="en-CA" sz="1400" u="none" cap="none" strike="noStrike">
                <a:solidFill>
                  <a:srgbClr val="000000"/>
                </a:solidFill>
                <a:latin typeface="Helvetica Neue"/>
                <a:ea typeface="Helvetica Neue"/>
                <a:cs typeface="Helvetica Neue"/>
                <a:sym typeface="Helvetica Neue"/>
              </a:rPr>
              <a:t> |</a:t>
            </a:r>
            <a:r>
              <a:rPr i="0" lang="en-CA" sz="1400" u="none" cap="none" strike="noStrike">
                <a:solidFill>
                  <a:srgbClr val="FFFFFF"/>
                </a:solidFill>
                <a:latin typeface="Helvetica Neue"/>
                <a:ea typeface="Helvetica Neue"/>
                <a:cs typeface="Helvetica Neue"/>
                <a:sym typeface="Helvetica Neue"/>
              </a:rPr>
              <a:t> </a:t>
            </a:r>
            <a:r>
              <a:rPr i="0" lang="en-CA" sz="1400" u="none" cap="none" strike="noStrike">
                <a:solidFill>
                  <a:srgbClr val="212121"/>
                </a:solidFill>
                <a:latin typeface="Helvetica Neue"/>
                <a:ea typeface="Helvetica Neue"/>
                <a:cs typeface="Helvetica Neue"/>
                <a:sym typeface="Helvetica Neue"/>
              </a:rPr>
              <a:t>Issues</a:t>
            </a:r>
            <a:r>
              <a:rPr i="0" lang="en-CA" sz="1400" u="none" cap="none" strike="noStrike">
                <a:solidFill>
                  <a:srgbClr val="FFFFFF"/>
                </a:solidFill>
                <a:latin typeface="Helvetica Neue"/>
                <a:ea typeface="Helvetica Neue"/>
                <a:cs typeface="Helvetica Neue"/>
                <a:sym typeface="Helvetica Neue"/>
              </a:rPr>
              <a:t> </a:t>
            </a:r>
            <a:r>
              <a:rPr i="0" lang="en-CA" sz="1400" u="none" cap="none" strike="noStrike">
                <a:solidFill>
                  <a:srgbClr val="212121"/>
                </a:solidFill>
                <a:latin typeface="Helvetica Neue"/>
                <a:ea typeface="Helvetica Neue"/>
                <a:cs typeface="Helvetica Neue"/>
                <a:sym typeface="Helvetica Neue"/>
              </a:rPr>
              <a:t>Analysis</a:t>
            </a:r>
            <a:r>
              <a:rPr i="0" lang="en-CA" sz="1400" u="none" cap="none" strike="noStrike">
                <a:solidFill>
                  <a:srgbClr val="000000"/>
                </a:solidFill>
                <a:latin typeface="Helvetica Neue"/>
                <a:ea typeface="Helvetica Neue"/>
                <a:cs typeface="Helvetica Neue"/>
                <a:sym typeface="Helvetica Neue"/>
              </a:rPr>
              <a:t> | </a:t>
            </a:r>
            <a:r>
              <a:rPr lang="en-CA">
                <a:latin typeface="Helvetica Neue"/>
                <a:ea typeface="Helvetica Neue"/>
                <a:cs typeface="Helvetica Neue"/>
                <a:sym typeface="Helvetica Neue"/>
              </a:rPr>
              <a:t>Solution </a:t>
            </a:r>
            <a:r>
              <a:rPr lang="en-CA">
                <a:solidFill>
                  <a:schemeClr val="dk1"/>
                </a:solidFill>
                <a:latin typeface="Helvetica Neue"/>
                <a:ea typeface="Helvetica Neue"/>
                <a:cs typeface="Helvetica Neue"/>
                <a:sym typeface="Helvetica Neue"/>
              </a:rPr>
              <a:t>| Conclusion</a:t>
            </a:r>
            <a:endParaRPr i="0" sz="1400" u="none" cap="none" strike="noStrike">
              <a:solidFill>
                <a:srgbClr val="000000"/>
              </a:solidFill>
              <a:latin typeface="Helvetica Neue"/>
              <a:ea typeface="Helvetica Neue"/>
              <a:cs typeface="Helvetica Neue"/>
              <a:sym typeface="Helvetica Neue"/>
            </a:endParaRPr>
          </a:p>
        </p:txBody>
      </p:sp>
      <p:pic>
        <p:nvPicPr>
          <p:cNvPr id="128" name="Google Shape;128;p22"/>
          <p:cNvPicPr preferRelativeResize="0"/>
          <p:nvPr/>
        </p:nvPicPr>
        <p:blipFill>
          <a:blip r:embed="rId3">
            <a:alphaModFix/>
          </a:blip>
          <a:stretch>
            <a:fillRect/>
          </a:stretch>
        </p:blipFill>
        <p:spPr>
          <a:xfrm>
            <a:off x="11361600" y="114000"/>
            <a:ext cx="546300" cy="543000"/>
          </a:xfrm>
          <a:prstGeom prst="roundRect">
            <a:avLst>
              <a:gd fmla="val 16667" name="adj"/>
            </a:avLst>
          </a:prstGeom>
          <a:gradFill>
            <a:gsLst>
              <a:gs pos="0">
                <a:srgbClr val="D4E5F5"/>
              </a:gs>
              <a:gs pos="100000">
                <a:srgbClr val="70A4D5"/>
              </a:gs>
            </a:gsLst>
            <a:lin ang="5400012" scaled="0"/>
          </a:grad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805" name="Shape 8805"/>
        <p:cNvGrpSpPr/>
        <p:nvPr/>
      </p:nvGrpSpPr>
      <p:grpSpPr>
        <a:xfrm>
          <a:off x="0" y="0"/>
          <a:ext cx="0" cy="0"/>
          <a:chOff x="0" y="0"/>
          <a:chExt cx="0" cy="0"/>
        </a:xfrm>
      </p:grpSpPr>
      <p:grpSp>
        <p:nvGrpSpPr>
          <p:cNvPr id="8806" name="Google Shape;8806;p40"/>
          <p:cNvGrpSpPr/>
          <p:nvPr/>
        </p:nvGrpSpPr>
        <p:grpSpPr>
          <a:xfrm>
            <a:off x="2652533" y="5468216"/>
            <a:ext cx="499686" cy="461419"/>
            <a:chOff x="1989449" y="4282269"/>
            <a:chExt cx="374774" cy="346073"/>
          </a:xfrm>
        </p:grpSpPr>
        <p:sp>
          <p:nvSpPr>
            <p:cNvPr id="8807" name="Google Shape;8807;p40"/>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08" name="Google Shape;8808;p40"/>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09" name="Google Shape;8809;p40"/>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10" name="Google Shape;8810;p40"/>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11" name="Google Shape;8811;p40"/>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12" name="Google Shape;8812;p40"/>
          <p:cNvGrpSpPr/>
          <p:nvPr/>
        </p:nvGrpSpPr>
        <p:grpSpPr>
          <a:xfrm>
            <a:off x="3316502" y="5466177"/>
            <a:ext cx="265027" cy="465284"/>
            <a:chOff x="2487439" y="4280740"/>
            <a:chExt cx="198775" cy="348972"/>
          </a:xfrm>
        </p:grpSpPr>
        <p:sp>
          <p:nvSpPr>
            <p:cNvPr id="8813" name="Google Shape;8813;p40"/>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14" name="Google Shape;8814;p40"/>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15" name="Google Shape;8815;p40"/>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16" name="Google Shape;8816;p40"/>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17" name="Google Shape;8817;p40"/>
          <p:cNvGrpSpPr/>
          <p:nvPr/>
        </p:nvGrpSpPr>
        <p:grpSpPr>
          <a:xfrm>
            <a:off x="3747850" y="5457088"/>
            <a:ext cx="470848" cy="482485"/>
            <a:chOff x="2810958" y="4273923"/>
            <a:chExt cx="353145" cy="361873"/>
          </a:xfrm>
        </p:grpSpPr>
        <p:sp>
          <p:nvSpPr>
            <p:cNvPr id="8818" name="Google Shape;8818;p40"/>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19" name="Google Shape;8819;p40"/>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20" name="Google Shape;8820;p40"/>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21" name="Google Shape;8821;p40"/>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22" name="Google Shape;8822;p40"/>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23" name="Google Shape;8823;p40"/>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24" name="Google Shape;8824;p40"/>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25" name="Google Shape;8825;p40"/>
          <p:cNvGrpSpPr/>
          <p:nvPr/>
        </p:nvGrpSpPr>
        <p:grpSpPr>
          <a:xfrm>
            <a:off x="8367304" y="5468725"/>
            <a:ext cx="279170" cy="489026"/>
            <a:chOff x="6275635" y="4282651"/>
            <a:chExt cx="209383" cy="366778"/>
          </a:xfrm>
        </p:grpSpPr>
        <p:sp>
          <p:nvSpPr>
            <p:cNvPr id="8826" name="Google Shape;8826;p40"/>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27" name="Google Shape;8827;p40"/>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28" name="Google Shape;8828;p40"/>
          <p:cNvGrpSpPr/>
          <p:nvPr/>
        </p:nvGrpSpPr>
        <p:grpSpPr>
          <a:xfrm>
            <a:off x="8934692" y="5469235"/>
            <a:ext cx="373714" cy="488516"/>
            <a:chOff x="6701186" y="4283033"/>
            <a:chExt cx="280292" cy="366396"/>
          </a:xfrm>
        </p:grpSpPr>
        <p:sp>
          <p:nvSpPr>
            <p:cNvPr id="8829" name="Google Shape;8829;p40"/>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30" name="Google Shape;8830;p40"/>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31" name="Google Shape;8831;p40"/>
          <p:cNvGrpSpPr/>
          <p:nvPr/>
        </p:nvGrpSpPr>
        <p:grpSpPr>
          <a:xfrm>
            <a:off x="3479341" y="4858484"/>
            <a:ext cx="498157" cy="463118"/>
            <a:chOff x="2609571" y="3824958"/>
            <a:chExt cx="373627" cy="347347"/>
          </a:xfrm>
        </p:grpSpPr>
        <p:sp>
          <p:nvSpPr>
            <p:cNvPr id="8832" name="Google Shape;8832;p40"/>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33" name="Google Shape;8833;p40"/>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834" name="Google Shape;8834;p40"/>
          <p:cNvSpPr/>
          <p:nvPr/>
        </p:nvSpPr>
        <p:spPr>
          <a:xfrm>
            <a:off x="1718101" y="4855213"/>
            <a:ext cx="484484" cy="468599"/>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835" name="Google Shape;8835;p40"/>
          <p:cNvGrpSpPr/>
          <p:nvPr/>
        </p:nvGrpSpPr>
        <p:grpSpPr>
          <a:xfrm>
            <a:off x="1221472" y="4834614"/>
            <a:ext cx="295862" cy="507714"/>
            <a:chOff x="916127" y="3807056"/>
            <a:chExt cx="221902" cy="380795"/>
          </a:xfrm>
        </p:grpSpPr>
        <p:sp>
          <p:nvSpPr>
            <p:cNvPr id="8836" name="Google Shape;8836;p40"/>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37" name="Google Shape;8837;p40"/>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38" name="Google Shape;8838;p40"/>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39" name="Google Shape;8839;p40"/>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840" name="Google Shape;8840;p40"/>
          <p:cNvSpPr/>
          <p:nvPr/>
        </p:nvSpPr>
        <p:spPr>
          <a:xfrm>
            <a:off x="4182361" y="4856233"/>
            <a:ext cx="299898" cy="465499"/>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41" name="Google Shape;8841;p40"/>
          <p:cNvSpPr/>
          <p:nvPr/>
        </p:nvSpPr>
        <p:spPr>
          <a:xfrm>
            <a:off x="2905953" y="4893397"/>
            <a:ext cx="482997" cy="390407"/>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842" name="Google Shape;8842;p40"/>
          <p:cNvGrpSpPr/>
          <p:nvPr/>
        </p:nvGrpSpPr>
        <p:grpSpPr>
          <a:xfrm>
            <a:off x="4683897" y="4846719"/>
            <a:ext cx="482952" cy="481466"/>
            <a:chOff x="3513010" y="3816134"/>
            <a:chExt cx="362223" cy="361108"/>
          </a:xfrm>
        </p:grpSpPr>
        <p:sp>
          <p:nvSpPr>
            <p:cNvPr id="8843" name="Google Shape;8843;p40"/>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44" name="Google Shape;8844;p40"/>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45" name="Google Shape;8845;p40"/>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46" name="Google Shape;8846;p40"/>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47" name="Google Shape;8847;p40"/>
          <p:cNvGrpSpPr/>
          <p:nvPr/>
        </p:nvGrpSpPr>
        <p:grpSpPr>
          <a:xfrm>
            <a:off x="5266956" y="4852283"/>
            <a:ext cx="493061" cy="471697"/>
            <a:chOff x="3950316" y="3820307"/>
            <a:chExt cx="369805" cy="353782"/>
          </a:xfrm>
        </p:grpSpPr>
        <p:sp>
          <p:nvSpPr>
            <p:cNvPr id="8848" name="Google Shape;8848;p40"/>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49" name="Google Shape;8849;p40"/>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50" name="Google Shape;8850;p40"/>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51" name="Google Shape;8851;p40"/>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52" name="Google Shape;8852;p40"/>
          <p:cNvGrpSpPr/>
          <p:nvPr/>
        </p:nvGrpSpPr>
        <p:grpSpPr>
          <a:xfrm>
            <a:off x="2349153" y="4841155"/>
            <a:ext cx="410622" cy="495609"/>
            <a:chOff x="1761909" y="3811961"/>
            <a:chExt cx="307974" cy="371716"/>
          </a:xfrm>
        </p:grpSpPr>
        <p:sp>
          <p:nvSpPr>
            <p:cNvPr id="8853" name="Google Shape;8853;p40"/>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54" name="Google Shape;8854;p40"/>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55" name="Google Shape;8855;p40"/>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56" name="Google Shape;8856;p40"/>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57" name="Google Shape;8857;p40"/>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58" name="Google Shape;8858;p40"/>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59" name="Google Shape;8859;p40"/>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60" name="Google Shape;8860;p40"/>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61" name="Google Shape;8861;p40"/>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62" name="Google Shape;8862;p40"/>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63" name="Google Shape;8863;p40"/>
          <p:cNvGrpSpPr/>
          <p:nvPr/>
        </p:nvGrpSpPr>
        <p:grpSpPr>
          <a:xfrm>
            <a:off x="7164277" y="4837120"/>
            <a:ext cx="308519" cy="470848"/>
            <a:chOff x="5373342" y="3808935"/>
            <a:chExt cx="231395" cy="353145"/>
          </a:xfrm>
        </p:grpSpPr>
        <p:sp>
          <p:nvSpPr>
            <p:cNvPr id="8864" name="Google Shape;8864;p40"/>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65" name="Google Shape;8865;p40"/>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66" name="Google Shape;8866;p40"/>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67" name="Google Shape;8867;p40"/>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68" name="Google Shape;8868;p40"/>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69" name="Google Shape;8869;p40"/>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70" name="Google Shape;8870;p40"/>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71" name="Google Shape;8871;p40"/>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72" name="Google Shape;8872;p40"/>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873" name="Google Shape;8873;p40"/>
          <p:cNvSpPr/>
          <p:nvPr/>
        </p:nvSpPr>
        <p:spPr>
          <a:xfrm>
            <a:off x="8984481" y="4838266"/>
            <a:ext cx="273608" cy="471190"/>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874" name="Google Shape;8874;p40"/>
          <p:cNvGrpSpPr/>
          <p:nvPr/>
        </p:nvGrpSpPr>
        <p:grpSpPr>
          <a:xfrm>
            <a:off x="7778172" y="4837800"/>
            <a:ext cx="313573" cy="469658"/>
            <a:chOff x="5833775" y="3809445"/>
            <a:chExt cx="235185" cy="352253"/>
          </a:xfrm>
        </p:grpSpPr>
        <p:sp>
          <p:nvSpPr>
            <p:cNvPr id="8875" name="Google Shape;8875;p40"/>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76" name="Google Shape;8876;p40"/>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77" name="Google Shape;8877;p40"/>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78" name="Google Shape;8878;p40"/>
          <p:cNvGrpSpPr/>
          <p:nvPr/>
        </p:nvGrpSpPr>
        <p:grpSpPr>
          <a:xfrm>
            <a:off x="6589797" y="4837630"/>
            <a:ext cx="318627" cy="470338"/>
            <a:chOff x="4942472" y="3809318"/>
            <a:chExt cx="238976" cy="352762"/>
          </a:xfrm>
        </p:grpSpPr>
        <p:sp>
          <p:nvSpPr>
            <p:cNvPr id="8879" name="Google Shape;8879;p40"/>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80" name="Google Shape;8880;p40"/>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81" name="Google Shape;8881;p40"/>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82" name="Google Shape;8882;p40"/>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83" name="Google Shape;8883;p40"/>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84" name="Google Shape;8884;p40"/>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85" name="Google Shape;8885;p40"/>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86" name="Google Shape;8886;p40"/>
          <p:cNvGrpSpPr/>
          <p:nvPr/>
        </p:nvGrpSpPr>
        <p:grpSpPr>
          <a:xfrm>
            <a:off x="8355157" y="4835591"/>
            <a:ext cx="346956" cy="471357"/>
            <a:chOff x="6266525" y="3807788"/>
            <a:chExt cx="260223" cy="353527"/>
          </a:xfrm>
        </p:grpSpPr>
        <p:sp>
          <p:nvSpPr>
            <p:cNvPr id="8887" name="Google Shape;8887;p40"/>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88" name="Google Shape;8888;p40"/>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89" name="Google Shape;8889;p40"/>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90" name="Google Shape;8890;p40"/>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891" name="Google Shape;8891;p40"/>
          <p:cNvSpPr/>
          <p:nvPr/>
        </p:nvSpPr>
        <p:spPr>
          <a:xfrm>
            <a:off x="10630493" y="4837289"/>
            <a:ext cx="464989" cy="47182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892" name="Google Shape;8892;p40"/>
          <p:cNvGrpSpPr/>
          <p:nvPr/>
        </p:nvGrpSpPr>
        <p:grpSpPr>
          <a:xfrm>
            <a:off x="9578911" y="4838012"/>
            <a:ext cx="269572" cy="470338"/>
            <a:chOff x="7184363" y="3809604"/>
            <a:chExt cx="202184" cy="352762"/>
          </a:xfrm>
        </p:grpSpPr>
        <p:sp>
          <p:nvSpPr>
            <p:cNvPr id="8893" name="Google Shape;8893;p40"/>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94" name="Google Shape;8894;p40"/>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895" name="Google Shape;8895;p40"/>
          <p:cNvGrpSpPr/>
          <p:nvPr/>
        </p:nvGrpSpPr>
        <p:grpSpPr>
          <a:xfrm>
            <a:off x="10095246" y="4837120"/>
            <a:ext cx="389386" cy="470338"/>
            <a:chOff x="7571624" y="3808935"/>
            <a:chExt cx="292047" cy="352762"/>
          </a:xfrm>
        </p:grpSpPr>
        <p:sp>
          <p:nvSpPr>
            <p:cNvPr id="8896" name="Google Shape;8896;p40"/>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97" name="Google Shape;8897;p40"/>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98" name="Google Shape;8898;p40"/>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99" name="Google Shape;8899;p40"/>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00" name="Google Shape;8900;p40"/>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01" name="Google Shape;8901;p40"/>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02" name="Google Shape;8902;p40"/>
          <p:cNvGrpSpPr/>
          <p:nvPr/>
        </p:nvGrpSpPr>
        <p:grpSpPr>
          <a:xfrm>
            <a:off x="2899339" y="4233377"/>
            <a:ext cx="485501" cy="479894"/>
            <a:chOff x="2174559" y="3356116"/>
            <a:chExt cx="364135" cy="359930"/>
          </a:xfrm>
        </p:grpSpPr>
        <p:sp>
          <p:nvSpPr>
            <p:cNvPr id="8903" name="Google Shape;8903;p40"/>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04" name="Google Shape;8904;p40"/>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05" name="Google Shape;8905;p40"/>
          <p:cNvGrpSpPr/>
          <p:nvPr/>
        </p:nvGrpSpPr>
        <p:grpSpPr>
          <a:xfrm>
            <a:off x="2309187" y="4232740"/>
            <a:ext cx="491149" cy="482060"/>
            <a:chOff x="1731934" y="3355639"/>
            <a:chExt cx="368371" cy="361554"/>
          </a:xfrm>
        </p:grpSpPr>
        <p:sp>
          <p:nvSpPr>
            <p:cNvPr id="8906" name="Google Shape;8906;p40"/>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07" name="Google Shape;8907;p40"/>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08" name="Google Shape;8908;p40"/>
          <p:cNvGrpSpPr/>
          <p:nvPr/>
        </p:nvGrpSpPr>
        <p:grpSpPr>
          <a:xfrm>
            <a:off x="5320556" y="4230786"/>
            <a:ext cx="372737" cy="484524"/>
            <a:chOff x="3990517" y="3354173"/>
            <a:chExt cx="279559" cy="363402"/>
          </a:xfrm>
        </p:grpSpPr>
        <p:sp>
          <p:nvSpPr>
            <p:cNvPr id="8909" name="Google Shape;8909;p40"/>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10" name="Google Shape;8910;p40"/>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11" name="Google Shape;8911;p40"/>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12" name="Google Shape;8912;p40"/>
          <p:cNvGrpSpPr/>
          <p:nvPr/>
        </p:nvGrpSpPr>
        <p:grpSpPr>
          <a:xfrm>
            <a:off x="4663680" y="4315051"/>
            <a:ext cx="506227" cy="316801"/>
            <a:chOff x="3497847" y="3417374"/>
            <a:chExt cx="379680" cy="237606"/>
          </a:xfrm>
        </p:grpSpPr>
        <p:sp>
          <p:nvSpPr>
            <p:cNvPr id="8913" name="Google Shape;8913;p40"/>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14" name="Google Shape;8914;p40"/>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15" name="Google Shape;8915;p40"/>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16" name="Google Shape;8916;p40"/>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17" name="Google Shape;8917;p40"/>
          <p:cNvGrpSpPr/>
          <p:nvPr/>
        </p:nvGrpSpPr>
        <p:grpSpPr>
          <a:xfrm>
            <a:off x="3483376" y="4247987"/>
            <a:ext cx="501682" cy="450631"/>
            <a:chOff x="2612597" y="3367075"/>
            <a:chExt cx="376271" cy="337982"/>
          </a:xfrm>
        </p:grpSpPr>
        <p:sp>
          <p:nvSpPr>
            <p:cNvPr id="8918" name="Google Shape;8918;p4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19" name="Google Shape;8919;p4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20" name="Google Shape;8920;p40"/>
          <p:cNvGrpSpPr/>
          <p:nvPr/>
        </p:nvGrpSpPr>
        <p:grpSpPr>
          <a:xfrm>
            <a:off x="4095783" y="4244462"/>
            <a:ext cx="458191" cy="456662"/>
            <a:chOff x="3071914" y="3364431"/>
            <a:chExt cx="343652" cy="342505"/>
          </a:xfrm>
        </p:grpSpPr>
        <p:sp>
          <p:nvSpPr>
            <p:cNvPr id="8921" name="Google Shape;8921;p40"/>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22" name="Google Shape;8922;p40"/>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23" name="Google Shape;8923;p40"/>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24" name="Google Shape;8924;p40"/>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25" name="Google Shape;8925;p40"/>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26" name="Google Shape;8926;p40"/>
          <p:cNvGrpSpPr/>
          <p:nvPr/>
        </p:nvGrpSpPr>
        <p:grpSpPr>
          <a:xfrm>
            <a:off x="1196159" y="4238388"/>
            <a:ext cx="343940" cy="470338"/>
            <a:chOff x="897141" y="3359875"/>
            <a:chExt cx="257962" cy="352762"/>
          </a:xfrm>
        </p:grpSpPr>
        <p:sp>
          <p:nvSpPr>
            <p:cNvPr id="8927" name="Google Shape;8927;p40"/>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28" name="Google Shape;8928;p40"/>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29" name="Google Shape;8929;p40"/>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30" name="Google Shape;8930;p40"/>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31" name="Google Shape;8931;p40"/>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32" name="Google Shape;8932;p40"/>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33" name="Google Shape;8933;p40"/>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34" name="Google Shape;8934;p40"/>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35" name="Google Shape;8935;p40"/>
          <p:cNvGrpSpPr/>
          <p:nvPr/>
        </p:nvGrpSpPr>
        <p:grpSpPr>
          <a:xfrm>
            <a:off x="1778199" y="4217662"/>
            <a:ext cx="361609" cy="510772"/>
            <a:chOff x="1333682" y="3344330"/>
            <a:chExt cx="271213" cy="383088"/>
          </a:xfrm>
        </p:grpSpPr>
        <p:sp>
          <p:nvSpPr>
            <p:cNvPr id="8936" name="Google Shape;8936;p4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37" name="Google Shape;8937;p4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38" name="Google Shape;8938;p4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39" name="Google Shape;8939;p4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40" name="Google Shape;8940;p4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41" name="Google Shape;8941;p4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42" name="Google Shape;8942;p4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43" name="Google Shape;8943;p4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44" name="Google Shape;8944;p4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45" name="Google Shape;8945;p4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46" name="Google Shape;8946;p4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47" name="Google Shape;8947;p40"/>
          <p:cNvGrpSpPr/>
          <p:nvPr/>
        </p:nvGrpSpPr>
        <p:grpSpPr>
          <a:xfrm>
            <a:off x="8885636" y="4221187"/>
            <a:ext cx="470805" cy="469319"/>
            <a:chOff x="6664394" y="3346974"/>
            <a:chExt cx="353113" cy="351998"/>
          </a:xfrm>
        </p:grpSpPr>
        <p:sp>
          <p:nvSpPr>
            <p:cNvPr id="8948" name="Google Shape;8948;p4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49" name="Google Shape;8949;p4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50" name="Google Shape;8950;p4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51" name="Google Shape;8951;p4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52" name="Google Shape;8952;p4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53" name="Google Shape;8953;p40"/>
          <p:cNvGrpSpPr/>
          <p:nvPr/>
        </p:nvGrpSpPr>
        <p:grpSpPr>
          <a:xfrm>
            <a:off x="1132960" y="2371010"/>
            <a:ext cx="532517" cy="500578"/>
            <a:chOff x="849741" y="1959307"/>
            <a:chExt cx="399398" cy="375443"/>
          </a:xfrm>
        </p:grpSpPr>
        <p:sp>
          <p:nvSpPr>
            <p:cNvPr id="8954" name="Google Shape;8954;p4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55" name="Google Shape;8955;p4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56" name="Google Shape;8956;p40"/>
          <p:cNvGrpSpPr/>
          <p:nvPr/>
        </p:nvGrpSpPr>
        <p:grpSpPr>
          <a:xfrm>
            <a:off x="1712239" y="2376956"/>
            <a:ext cx="505972" cy="488049"/>
            <a:chOff x="1284212" y="1963766"/>
            <a:chExt cx="379489" cy="366046"/>
          </a:xfrm>
        </p:grpSpPr>
        <p:sp>
          <p:nvSpPr>
            <p:cNvPr id="8957" name="Google Shape;8957;p40"/>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58" name="Google Shape;8958;p40"/>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59" name="Google Shape;8959;p40"/>
          <p:cNvGrpSpPr/>
          <p:nvPr/>
        </p:nvGrpSpPr>
        <p:grpSpPr>
          <a:xfrm>
            <a:off x="4050253" y="2384686"/>
            <a:ext cx="493613" cy="473226"/>
            <a:chOff x="3037766" y="1969564"/>
            <a:chExt cx="370219" cy="354928"/>
          </a:xfrm>
        </p:grpSpPr>
        <p:sp>
          <p:nvSpPr>
            <p:cNvPr id="8960" name="Google Shape;8960;p40"/>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61" name="Google Shape;8961;p40"/>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62" name="Google Shape;8962;p40"/>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63" name="Google Shape;8963;p40"/>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64" name="Google Shape;8964;p40"/>
          <p:cNvGrpSpPr/>
          <p:nvPr/>
        </p:nvGrpSpPr>
        <p:grpSpPr>
          <a:xfrm>
            <a:off x="5309938" y="2387574"/>
            <a:ext cx="406077" cy="467322"/>
            <a:chOff x="3982553" y="1971730"/>
            <a:chExt cx="304566" cy="350501"/>
          </a:xfrm>
        </p:grpSpPr>
        <p:sp>
          <p:nvSpPr>
            <p:cNvPr id="8965" name="Google Shape;8965;p40"/>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66" name="Google Shape;8966;p40"/>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67" name="Google Shape;8967;p40"/>
          <p:cNvGrpSpPr/>
          <p:nvPr/>
        </p:nvGrpSpPr>
        <p:grpSpPr>
          <a:xfrm>
            <a:off x="3423702" y="2417432"/>
            <a:ext cx="533069" cy="408626"/>
            <a:chOff x="2567841" y="1994124"/>
            <a:chExt cx="399812" cy="306477"/>
          </a:xfrm>
        </p:grpSpPr>
        <p:sp>
          <p:nvSpPr>
            <p:cNvPr id="8968" name="Google Shape;8968;p40"/>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69" name="Google Shape;8969;p40"/>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70" name="Google Shape;8970;p40"/>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71" name="Google Shape;8971;p40"/>
          <p:cNvGrpSpPr/>
          <p:nvPr/>
        </p:nvGrpSpPr>
        <p:grpSpPr>
          <a:xfrm>
            <a:off x="2949372" y="2372412"/>
            <a:ext cx="432920" cy="497138"/>
            <a:chOff x="2212084" y="1960358"/>
            <a:chExt cx="324698" cy="372863"/>
          </a:xfrm>
        </p:grpSpPr>
        <p:sp>
          <p:nvSpPr>
            <p:cNvPr id="8972" name="Google Shape;8972;p40"/>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73" name="Google Shape;8973;p40"/>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74" name="Google Shape;8974;p40"/>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75" name="Google Shape;8975;p40"/>
          <p:cNvGrpSpPr/>
          <p:nvPr/>
        </p:nvGrpSpPr>
        <p:grpSpPr>
          <a:xfrm>
            <a:off x="2407808" y="2372412"/>
            <a:ext cx="379787" cy="498157"/>
            <a:chOff x="1805901" y="1960358"/>
            <a:chExt cx="284847" cy="373627"/>
          </a:xfrm>
        </p:grpSpPr>
        <p:sp>
          <p:nvSpPr>
            <p:cNvPr id="8976" name="Google Shape;8976;p4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77" name="Google Shape;8977;p4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8978" name="Google Shape;8978;p40"/>
          <p:cNvSpPr/>
          <p:nvPr/>
        </p:nvSpPr>
        <p:spPr>
          <a:xfrm>
            <a:off x="4673905" y="2398768"/>
            <a:ext cx="456664" cy="445579"/>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79" name="Google Shape;8979;p40"/>
          <p:cNvSpPr/>
          <p:nvPr/>
        </p:nvSpPr>
        <p:spPr>
          <a:xfrm>
            <a:off x="9467403" y="2404332"/>
            <a:ext cx="491577" cy="446046"/>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80" name="Google Shape;8980;p40"/>
          <p:cNvSpPr/>
          <p:nvPr/>
        </p:nvSpPr>
        <p:spPr>
          <a:xfrm>
            <a:off x="10607260" y="2440264"/>
            <a:ext cx="510774" cy="381955"/>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8981" name="Google Shape;8981;p40"/>
          <p:cNvGrpSpPr/>
          <p:nvPr/>
        </p:nvGrpSpPr>
        <p:grpSpPr>
          <a:xfrm>
            <a:off x="8875528" y="2464449"/>
            <a:ext cx="491574" cy="327716"/>
            <a:chOff x="6656812" y="2029388"/>
            <a:chExt cx="368690" cy="245793"/>
          </a:xfrm>
        </p:grpSpPr>
        <p:sp>
          <p:nvSpPr>
            <p:cNvPr id="8982" name="Google Shape;8982;p40"/>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83" name="Google Shape;8983;p40"/>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84" name="Google Shape;8984;p40"/>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85" name="Google Shape;8985;p40"/>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86" name="Google Shape;8986;p40"/>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87" name="Google Shape;8987;p40"/>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88" name="Google Shape;8988;p40"/>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89" name="Google Shape;8989;p40"/>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90" name="Google Shape;8990;p40"/>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91" name="Google Shape;8991;p40"/>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92" name="Google Shape;8992;p40"/>
          <p:cNvGrpSpPr/>
          <p:nvPr/>
        </p:nvGrpSpPr>
        <p:grpSpPr>
          <a:xfrm>
            <a:off x="6492706" y="2441557"/>
            <a:ext cx="502192" cy="375412"/>
            <a:chOff x="4869651" y="2012218"/>
            <a:chExt cx="376654" cy="281566"/>
          </a:xfrm>
        </p:grpSpPr>
        <p:sp>
          <p:nvSpPr>
            <p:cNvPr id="8993" name="Google Shape;8993;p40"/>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94" name="Google Shape;8994;p40"/>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95" name="Google Shape;8995;p40"/>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96" name="Google Shape;8996;p40"/>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8997" name="Google Shape;8997;p40"/>
          <p:cNvGrpSpPr/>
          <p:nvPr/>
        </p:nvGrpSpPr>
        <p:grpSpPr>
          <a:xfrm>
            <a:off x="7074788" y="2441684"/>
            <a:ext cx="490555" cy="375582"/>
            <a:chOff x="5306224" y="2012313"/>
            <a:chExt cx="367925" cy="281694"/>
          </a:xfrm>
        </p:grpSpPr>
        <p:sp>
          <p:nvSpPr>
            <p:cNvPr id="8998" name="Google Shape;8998;p40"/>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99" name="Google Shape;8999;p40"/>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000" name="Google Shape;9000;p40"/>
          <p:cNvSpPr/>
          <p:nvPr/>
        </p:nvSpPr>
        <p:spPr>
          <a:xfrm>
            <a:off x="7672183" y="2433086"/>
            <a:ext cx="494083" cy="391936"/>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001" name="Google Shape;9001;p40"/>
          <p:cNvGrpSpPr/>
          <p:nvPr/>
        </p:nvGrpSpPr>
        <p:grpSpPr>
          <a:xfrm>
            <a:off x="8261124" y="2402737"/>
            <a:ext cx="491064" cy="451650"/>
            <a:chOff x="6195998" y="1983102"/>
            <a:chExt cx="368308" cy="338746"/>
          </a:xfrm>
        </p:grpSpPr>
        <p:sp>
          <p:nvSpPr>
            <p:cNvPr id="9002" name="Google Shape;9002;p40"/>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03" name="Google Shape;9003;p40"/>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04" name="Google Shape;9004;p40"/>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05" name="Google Shape;9005;p40"/>
          <p:cNvGrpSpPr/>
          <p:nvPr/>
        </p:nvGrpSpPr>
        <p:grpSpPr>
          <a:xfrm>
            <a:off x="10055790" y="2441047"/>
            <a:ext cx="492084" cy="373374"/>
            <a:chOff x="7542031" y="2011835"/>
            <a:chExt cx="369072" cy="280037"/>
          </a:xfrm>
        </p:grpSpPr>
        <p:sp>
          <p:nvSpPr>
            <p:cNvPr id="9006" name="Google Shape;9006;p40"/>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07" name="Google Shape;9007;p40"/>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08" name="Google Shape;9008;p40"/>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09" name="Google Shape;9009;p40"/>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10" name="Google Shape;9010;p40"/>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11" name="Google Shape;9011;p40"/>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12" name="Google Shape;9012;p40"/>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13" name="Google Shape;9013;p40"/>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14" name="Google Shape;9014;p40"/>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15" name="Google Shape;9015;p40"/>
          <p:cNvGrpSpPr/>
          <p:nvPr/>
        </p:nvGrpSpPr>
        <p:grpSpPr>
          <a:xfrm>
            <a:off x="10680302" y="4223226"/>
            <a:ext cx="371717" cy="468809"/>
            <a:chOff x="8010427" y="3348503"/>
            <a:chExt cx="278795" cy="351615"/>
          </a:xfrm>
        </p:grpSpPr>
        <p:sp>
          <p:nvSpPr>
            <p:cNvPr id="9016" name="Google Shape;9016;p40"/>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17" name="Google Shape;9017;p40"/>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18" name="Google Shape;9018;p40"/>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19" name="Google Shape;9019;p40"/>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020" name="Google Shape;9020;p40"/>
          <p:cNvSpPr/>
          <p:nvPr/>
        </p:nvSpPr>
        <p:spPr>
          <a:xfrm>
            <a:off x="10153517" y="4223890"/>
            <a:ext cx="297732" cy="468259"/>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021" name="Google Shape;9021;p40"/>
          <p:cNvGrpSpPr/>
          <p:nvPr/>
        </p:nvGrpSpPr>
        <p:grpSpPr>
          <a:xfrm>
            <a:off x="9522295" y="4224160"/>
            <a:ext cx="374733" cy="468002"/>
            <a:chOff x="7141900" y="3349204"/>
            <a:chExt cx="281057" cy="351010"/>
          </a:xfrm>
        </p:grpSpPr>
        <p:sp>
          <p:nvSpPr>
            <p:cNvPr id="9022" name="Google Shape;9022;p40"/>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23" name="Google Shape;9023;p40"/>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24" name="Google Shape;9024;p40"/>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25" name="Google Shape;9025;p40"/>
          <p:cNvGrpSpPr/>
          <p:nvPr/>
        </p:nvGrpSpPr>
        <p:grpSpPr>
          <a:xfrm>
            <a:off x="7085406" y="4225265"/>
            <a:ext cx="484991" cy="470805"/>
            <a:chOff x="5314188" y="3350032"/>
            <a:chExt cx="363752" cy="353113"/>
          </a:xfrm>
        </p:grpSpPr>
        <p:sp>
          <p:nvSpPr>
            <p:cNvPr id="9026" name="Google Shape;9026;p40"/>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27" name="Google Shape;9027;p40"/>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28" name="Google Shape;9028;p40"/>
          <p:cNvGrpSpPr/>
          <p:nvPr/>
        </p:nvGrpSpPr>
        <p:grpSpPr>
          <a:xfrm>
            <a:off x="8271232" y="4223863"/>
            <a:ext cx="468809" cy="467153"/>
            <a:chOff x="6203579" y="3348981"/>
            <a:chExt cx="351615" cy="350373"/>
          </a:xfrm>
        </p:grpSpPr>
        <p:sp>
          <p:nvSpPr>
            <p:cNvPr id="9029" name="Google Shape;9029;p40"/>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30" name="Google Shape;9030;p40"/>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31" name="Google Shape;9031;p40"/>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32" name="Google Shape;9032;p40"/>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33" name="Google Shape;9033;p40"/>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34" name="Google Shape;9034;p40"/>
          <p:cNvGrpSpPr/>
          <p:nvPr/>
        </p:nvGrpSpPr>
        <p:grpSpPr>
          <a:xfrm>
            <a:off x="7773117" y="4225265"/>
            <a:ext cx="294333" cy="469786"/>
            <a:chOff x="5829984" y="3350032"/>
            <a:chExt cx="220755" cy="352348"/>
          </a:xfrm>
        </p:grpSpPr>
        <p:sp>
          <p:nvSpPr>
            <p:cNvPr id="9035" name="Google Shape;9035;p40"/>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36" name="Google Shape;9036;p40"/>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37" name="Google Shape;9037;p40"/>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38" name="Google Shape;9038;p40"/>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39" name="Google Shape;9039;p40"/>
          <p:cNvGrpSpPr/>
          <p:nvPr/>
        </p:nvGrpSpPr>
        <p:grpSpPr>
          <a:xfrm>
            <a:off x="6509397" y="4225010"/>
            <a:ext cx="477940" cy="469743"/>
            <a:chOff x="4882170" y="3349841"/>
            <a:chExt cx="358464" cy="352316"/>
          </a:xfrm>
        </p:grpSpPr>
        <p:sp>
          <p:nvSpPr>
            <p:cNvPr id="9040" name="Google Shape;9040;p40"/>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41" name="Google Shape;9041;p40"/>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042" name="Google Shape;9042;p40"/>
          <p:cNvSpPr/>
          <p:nvPr/>
        </p:nvSpPr>
        <p:spPr>
          <a:xfrm>
            <a:off x="5273629" y="3616011"/>
            <a:ext cx="477943" cy="475734"/>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43" name="Google Shape;9043;p40"/>
          <p:cNvSpPr/>
          <p:nvPr/>
        </p:nvSpPr>
        <p:spPr>
          <a:xfrm>
            <a:off x="4666302" y="3014971"/>
            <a:ext cx="507249" cy="41342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044" name="Google Shape;9044;p40"/>
          <p:cNvGrpSpPr/>
          <p:nvPr/>
        </p:nvGrpSpPr>
        <p:grpSpPr>
          <a:xfrm>
            <a:off x="4059852" y="3005546"/>
            <a:ext cx="533579" cy="432410"/>
            <a:chOff x="3044965" y="2435220"/>
            <a:chExt cx="400194" cy="324316"/>
          </a:xfrm>
        </p:grpSpPr>
        <p:sp>
          <p:nvSpPr>
            <p:cNvPr id="9045" name="Google Shape;9045;p4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46" name="Google Shape;9046;p4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47" name="Google Shape;9047;p4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48" name="Google Shape;9048;p40"/>
          <p:cNvGrpSpPr/>
          <p:nvPr/>
        </p:nvGrpSpPr>
        <p:grpSpPr>
          <a:xfrm>
            <a:off x="6504343" y="3057107"/>
            <a:ext cx="489535" cy="383355"/>
            <a:chOff x="4878379" y="2473892"/>
            <a:chExt cx="367161" cy="287523"/>
          </a:xfrm>
        </p:grpSpPr>
        <p:sp>
          <p:nvSpPr>
            <p:cNvPr id="9049" name="Google Shape;9049;p40"/>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50" name="Google Shape;9050;p40"/>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51" name="Google Shape;9051;p40"/>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52" name="Google Shape;9052;p40"/>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53" name="Google Shape;9053;p40"/>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54" name="Google Shape;9054;p40"/>
          <p:cNvGrpSpPr/>
          <p:nvPr/>
        </p:nvGrpSpPr>
        <p:grpSpPr>
          <a:xfrm>
            <a:off x="1767581" y="3608822"/>
            <a:ext cx="387432" cy="496628"/>
            <a:chOff x="1325719" y="2887689"/>
            <a:chExt cx="290581" cy="372481"/>
          </a:xfrm>
        </p:grpSpPr>
        <p:sp>
          <p:nvSpPr>
            <p:cNvPr id="9055" name="Google Shape;9055;p40"/>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56" name="Google Shape;9056;p40"/>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057" name="Google Shape;9057;p40"/>
          <p:cNvSpPr/>
          <p:nvPr/>
        </p:nvSpPr>
        <p:spPr>
          <a:xfrm>
            <a:off x="2425537" y="3601825"/>
            <a:ext cx="254920" cy="510307"/>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058" name="Google Shape;9058;p40"/>
          <p:cNvGrpSpPr/>
          <p:nvPr/>
        </p:nvGrpSpPr>
        <p:grpSpPr>
          <a:xfrm>
            <a:off x="4680329" y="3615235"/>
            <a:ext cx="480956" cy="481593"/>
            <a:chOff x="3510335" y="2892499"/>
            <a:chExt cx="360726" cy="361204"/>
          </a:xfrm>
        </p:grpSpPr>
        <p:sp>
          <p:nvSpPr>
            <p:cNvPr id="9059" name="Google Shape;9059;p4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60" name="Google Shape;9060;p4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61" name="Google Shape;9061;p4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62" name="Google Shape;9062;p4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63" name="Google Shape;9063;p4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64" name="Google Shape;9064;p40"/>
          <p:cNvGrpSpPr/>
          <p:nvPr/>
        </p:nvGrpSpPr>
        <p:grpSpPr>
          <a:xfrm>
            <a:off x="4114981" y="3594636"/>
            <a:ext cx="426846" cy="523428"/>
            <a:chOff x="3086313" y="2877049"/>
            <a:chExt cx="320143" cy="392581"/>
          </a:xfrm>
        </p:grpSpPr>
        <p:sp>
          <p:nvSpPr>
            <p:cNvPr id="9065" name="Google Shape;9065;p4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66" name="Google Shape;9066;p4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67" name="Google Shape;9067;p4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68" name="Google Shape;9068;p4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69" name="Google Shape;9069;p4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70" name="Google Shape;9070;p4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71" name="Google Shape;9071;p4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72" name="Google Shape;9072;p4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73" name="Google Shape;9073;p4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74" name="Google Shape;9074;p4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75" name="Google Shape;9075;p4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76" name="Google Shape;9076;p4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077" name="Google Shape;9077;p40"/>
          <p:cNvSpPr/>
          <p:nvPr/>
        </p:nvSpPr>
        <p:spPr>
          <a:xfrm>
            <a:off x="3005085" y="3617498"/>
            <a:ext cx="280701" cy="476924"/>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078" name="Google Shape;9078;p40"/>
          <p:cNvGrpSpPr/>
          <p:nvPr/>
        </p:nvGrpSpPr>
        <p:grpSpPr>
          <a:xfrm>
            <a:off x="1148123" y="3606231"/>
            <a:ext cx="445067" cy="497690"/>
            <a:chOff x="861113" y="2885746"/>
            <a:chExt cx="333809" cy="373277"/>
          </a:xfrm>
        </p:grpSpPr>
        <p:sp>
          <p:nvSpPr>
            <p:cNvPr id="9079" name="Google Shape;9079;p40"/>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80" name="Google Shape;9080;p40"/>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81" name="Google Shape;9081;p40"/>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082" name="Google Shape;9082;p40"/>
          <p:cNvSpPr/>
          <p:nvPr/>
        </p:nvSpPr>
        <p:spPr>
          <a:xfrm>
            <a:off x="3488007" y="3607389"/>
            <a:ext cx="495144" cy="496461"/>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83" name="Google Shape;9083;p40"/>
          <p:cNvSpPr/>
          <p:nvPr/>
        </p:nvSpPr>
        <p:spPr>
          <a:xfrm>
            <a:off x="2880171" y="1780314"/>
            <a:ext cx="533030" cy="455645"/>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084" name="Google Shape;9084;p40"/>
          <p:cNvGrpSpPr/>
          <p:nvPr/>
        </p:nvGrpSpPr>
        <p:grpSpPr>
          <a:xfrm>
            <a:off x="1730163" y="1764591"/>
            <a:ext cx="465793" cy="482952"/>
            <a:chOff x="1297654" y="1504481"/>
            <a:chExt cx="349354" cy="362223"/>
          </a:xfrm>
        </p:grpSpPr>
        <p:sp>
          <p:nvSpPr>
            <p:cNvPr id="9085" name="Google Shape;9085;p40"/>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86" name="Google Shape;9086;p40"/>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87" name="Google Shape;9087;p40"/>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088" name="Google Shape;9088;p40"/>
          <p:cNvSpPr/>
          <p:nvPr/>
        </p:nvSpPr>
        <p:spPr>
          <a:xfrm>
            <a:off x="5260504" y="1799639"/>
            <a:ext cx="508268" cy="416613"/>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089" name="Google Shape;9089;p40"/>
          <p:cNvGrpSpPr/>
          <p:nvPr/>
        </p:nvGrpSpPr>
        <p:grpSpPr>
          <a:xfrm>
            <a:off x="1136485" y="1773170"/>
            <a:ext cx="470848" cy="469319"/>
            <a:chOff x="852385" y="1510916"/>
            <a:chExt cx="353145" cy="351998"/>
          </a:xfrm>
        </p:grpSpPr>
        <p:sp>
          <p:nvSpPr>
            <p:cNvPr id="9090" name="Google Shape;9090;p40"/>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91" name="Google Shape;9091;p40"/>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92" name="Google Shape;9092;p40"/>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093" name="Google Shape;9093;p40"/>
          <p:cNvGrpSpPr/>
          <p:nvPr/>
        </p:nvGrpSpPr>
        <p:grpSpPr>
          <a:xfrm>
            <a:off x="2326898" y="1779244"/>
            <a:ext cx="457681" cy="456662"/>
            <a:chOff x="1745217" y="1515471"/>
            <a:chExt cx="343269" cy="342505"/>
          </a:xfrm>
        </p:grpSpPr>
        <p:sp>
          <p:nvSpPr>
            <p:cNvPr id="9094" name="Google Shape;9094;p4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95" name="Google Shape;9095;p4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96" name="Google Shape;9096;p4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97" name="Google Shape;9097;p4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098" name="Google Shape;9098;p40"/>
          <p:cNvSpPr/>
          <p:nvPr/>
        </p:nvSpPr>
        <p:spPr>
          <a:xfrm>
            <a:off x="4678960" y="1765915"/>
            <a:ext cx="487499" cy="484739"/>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099" name="Google Shape;9099;p40"/>
          <p:cNvGrpSpPr/>
          <p:nvPr/>
        </p:nvGrpSpPr>
        <p:grpSpPr>
          <a:xfrm>
            <a:off x="4056836" y="1797465"/>
            <a:ext cx="548699" cy="420773"/>
            <a:chOff x="3042703" y="1529137"/>
            <a:chExt cx="411535" cy="315587"/>
          </a:xfrm>
        </p:grpSpPr>
        <p:sp>
          <p:nvSpPr>
            <p:cNvPr id="9100" name="Google Shape;9100;p40"/>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01" name="Google Shape;9101;p40"/>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02" name="Google Shape;9102;p40"/>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03" name="Google Shape;9103;p40"/>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04" name="Google Shape;9104;p40"/>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05" name="Google Shape;9105;p40"/>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06" name="Google Shape;9106;p40"/>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07" name="Google Shape;9107;p40"/>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08" name="Google Shape;9108;p40"/>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09" name="Google Shape;9109;p40"/>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10" name="Google Shape;9110;p40"/>
          <p:cNvGrpSpPr/>
          <p:nvPr/>
        </p:nvGrpSpPr>
        <p:grpSpPr>
          <a:xfrm>
            <a:off x="3505631" y="1818191"/>
            <a:ext cx="467322" cy="379320"/>
            <a:chOff x="2629289" y="1544682"/>
            <a:chExt cx="350501" cy="284497"/>
          </a:xfrm>
        </p:grpSpPr>
        <p:sp>
          <p:nvSpPr>
            <p:cNvPr id="9111" name="Google Shape;9111;p40"/>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12" name="Google Shape;9112;p40"/>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13" name="Google Shape;9113;p40"/>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14" name="Google Shape;9114;p40"/>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15" name="Google Shape;9115;p40"/>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16" name="Google Shape;9116;p40"/>
          <p:cNvGrpSpPr/>
          <p:nvPr/>
        </p:nvGrpSpPr>
        <p:grpSpPr>
          <a:xfrm>
            <a:off x="7073259" y="1762128"/>
            <a:ext cx="490512" cy="486945"/>
            <a:chOff x="5305077" y="1502633"/>
            <a:chExt cx="367893" cy="365218"/>
          </a:xfrm>
        </p:grpSpPr>
        <p:sp>
          <p:nvSpPr>
            <p:cNvPr id="9117" name="Google Shape;9117;p4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18" name="Google Shape;9118;p4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19" name="Google Shape;9119;p40"/>
          <p:cNvGrpSpPr/>
          <p:nvPr/>
        </p:nvGrpSpPr>
        <p:grpSpPr>
          <a:xfrm>
            <a:off x="9466657" y="1758772"/>
            <a:ext cx="491064" cy="489366"/>
            <a:chOff x="7100170" y="1500117"/>
            <a:chExt cx="368308" cy="367033"/>
          </a:xfrm>
        </p:grpSpPr>
        <p:sp>
          <p:nvSpPr>
            <p:cNvPr id="9120" name="Google Shape;9120;p4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1" name="Google Shape;9121;p4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2" name="Google Shape;9122;p4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3" name="Google Shape;9123;p4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4" name="Google Shape;9124;p4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5" name="Google Shape;9125;p4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6" name="Google Shape;9126;p4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7" name="Google Shape;9127;p4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8" name="Google Shape;9128;p4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29" name="Google Shape;9129;p4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30" name="Google Shape;9130;p4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31" name="Google Shape;9131;p4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32" name="Google Shape;9132;p4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133" name="Google Shape;9133;p40"/>
          <p:cNvSpPr/>
          <p:nvPr/>
        </p:nvSpPr>
        <p:spPr>
          <a:xfrm>
            <a:off x="10052856" y="1758907"/>
            <a:ext cx="497268" cy="488986"/>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134" name="Google Shape;9134;p40"/>
          <p:cNvGrpSpPr/>
          <p:nvPr/>
        </p:nvGrpSpPr>
        <p:grpSpPr>
          <a:xfrm>
            <a:off x="8865419" y="1758645"/>
            <a:ext cx="520370" cy="489408"/>
            <a:chOff x="6649231" y="1500021"/>
            <a:chExt cx="390287" cy="367065"/>
          </a:xfrm>
        </p:grpSpPr>
        <p:sp>
          <p:nvSpPr>
            <p:cNvPr id="9135" name="Google Shape;9135;p40"/>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36" name="Google Shape;9136;p40"/>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37" name="Google Shape;9137;p40"/>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38" name="Google Shape;9138;p40"/>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39" name="Google Shape;9139;p40"/>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40" name="Google Shape;9140;p40"/>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41" name="Google Shape;9141;p40"/>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42" name="Google Shape;9142;p40"/>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43" name="Google Shape;9143;p40"/>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44" name="Google Shape;9144;p40"/>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45" name="Google Shape;9145;p40"/>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46" name="Google Shape;9146;p40"/>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47" name="Google Shape;9147;p40"/>
          <p:cNvGrpSpPr/>
          <p:nvPr/>
        </p:nvGrpSpPr>
        <p:grpSpPr>
          <a:xfrm>
            <a:off x="7662392" y="1816620"/>
            <a:ext cx="516335" cy="373798"/>
            <a:chOff x="5746938" y="1543503"/>
            <a:chExt cx="387261" cy="280356"/>
          </a:xfrm>
        </p:grpSpPr>
        <p:sp>
          <p:nvSpPr>
            <p:cNvPr id="9148" name="Google Shape;9148;p40"/>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49" name="Google Shape;9149;p40"/>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50" name="Google Shape;9150;p40"/>
          <p:cNvGrpSpPr/>
          <p:nvPr/>
        </p:nvGrpSpPr>
        <p:grpSpPr>
          <a:xfrm>
            <a:off x="8262101" y="1792410"/>
            <a:ext cx="492084" cy="423279"/>
            <a:chOff x="6196730" y="1525346"/>
            <a:chExt cx="369072" cy="317467"/>
          </a:xfrm>
        </p:grpSpPr>
        <p:sp>
          <p:nvSpPr>
            <p:cNvPr id="9151" name="Google Shape;9151;p40"/>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52" name="Google Shape;9152;p40"/>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53" name="Google Shape;9153;p40"/>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54" name="Google Shape;9154;p40"/>
          <p:cNvGrpSpPr/>
          <p:nvPr/>
        </p:nvGrpSpPr>
        <p:grpSpPr>
          <a:xfrm>
            <a:off x="6587292" y="1759537"/>
            <a:ext cx="328735" cy="489535"/>
            <a:chOff x="4940592" y="1500690"/>
            <a:chExt cx="246558" cy="367161"/>
          </a:xfrm>
        </p:grpSpPr>
        <p:sp>
          <p:nvSpPr>
            <p:cNvPr id="9155" name="Google Shape;9155;p40"/>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56" name="Google Shape;9156;p40"/>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57" name="Google Shape;9157;p40"/>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58" name="Google Shape;9158;p40"/>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59" name="Google Shape;9159;p40"/>
          <p:cNvGrpSpPr/>
          <p:nvPr/>
        </p:nvGrpSpPr>
        <p:grpSpPr>
          <a:xfrm>
            <a:off x="10619609" y="1758475"/>
            <a:ext cx="507798" cy="490088"/>
            <a:chOff x="7964906" y="1499894"/>
            <a:chExt cx="380858" cy="367575"/>
          </a:xfrm>
        </p:grpSpPr>
        <p:sp>
          <p:nvSpPr>
            <p:cNvPr id="9160" name="Google Shape;9160;p40"/>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61" name="Google Shape;9161;p40"/>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62" name="Google Shape;9162;p40"/>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163" name="Google Shape;9163;p40"/>
          <p:cNvSpPr/>
          <p:nvPr/>
        </p:nvSpPr>
        <p:spPr>
          <a:xfrm>
            <a:off x="7706076" y="3628116"/>
            <a:ext cx="430374" cy="474375"/>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164" name="Google Shape;9164;p40"/>
          <p:cNvGrpSpPr/>
          <p:nvPr/>
        </p:nvGrpSpPr>
        <p:grpSpPr>
          <a:xfrm>
            <a:off x="10676267" y="3628274"/>
            <a:ext cx="380297" cy="474118"/>
            <a:chOff x="8007400" y="2902278"/>
            <a:chExt cx="285230" cy="355597"/>
          </a:xfrm>
        </p:grpSpPr>
        <p:sp>
          <p:nvSpPr>
            <p:cNvPr id="9165" name="Google Shape;9165;p40"/>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66" name="Google Shape;9166;p40"/>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67" name="Google Shape;9167;p40"/>
          <p:cNvGrpSpPr/>
          <p:nvPr/>
        </p:nvGrpSpPr>
        <p:grpSpPr>
          <a:xfrm>
            <a:off x="8291959" y="3628954"/>
            <a:ext cx="424298" cy="473948"/>
            <a:chOff x="6219124" y="2902788"/>
            <a:chExt cx="318231" cy="355470"/>
          </a:xfrm>
        </p:grpSpPr>
        <p:sp>
          <p:nvSpPr>
            <p:cNvPr id="9168" name="Google Shape;9168;p4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69" name="Google Shape;9169;p4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70" name="Google Shape;9170;p4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71" name="Google Shape;9171;p40"/>
          <p:cNvGrpSpPr/>
          <p:nvPr/>
        </p:nvGrpSpPr>
        <p:grpSpPr>
          <a:xfrm>
            <a:off x="6625729" y="3629039"/>
            <a:ext cx="246806" cy="473863"/>
            <a:chOff x="4969421" y="2902852"/>
            <a:chExt cx="185109" cy="355406"/>
          </a:xfrm>
        </p:grpSpPr>
        <p:sp>
          <p:nvSpPr>
            <p:cNvPr id="9172" name="Google Shape;9172;p4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73" name="Google Shape;9173;p4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74" name="Google Shape;9174;p4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75" name="Google Shape;9175;p4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76" name="Google Shape;9176;p4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77" name="Google Shape;9177;p4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178" name="Google Shape;9178;p40"/>
          <p:cNvSpPr/>
          <p:nvPr/>
        </p:nvSpPr>
        <p:spPr>
          <a:xfrm>
            <a:off x="10099406" y="3629390"/>
            <a:ext cx="404508" cy="474121"/>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79" name="Google Shape;9179;p40"/>
          <p:cNvSpPr/>
          <p:nvPr/>
        </p:nvSpPr>
        <p:spPr>
          <a:xfrm>
            <a:off x="9495733" y="3629136"/>
            <a:ext cx="424300" cy="472846"/>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180" name="Google Shape;9180;p40"/>
          <p:cNvGrpSpPr/>
          <p:nvPr/>
        </p:nvGrpSpPr>
        <p:grpSpPr>
          <a:xfrm>
            <a:off x="8913455" y="3629039"/>
            <a:ext cx="415209" cy="473863"/>
            <a:chOff x="6685259" y="2902852"/>
            <a:chExt cx="311414" cy="355406"/>
          </a:xfrm>
        </p:grpSpPr>
        <p:sp>
          <p:nvSpPr>
            <p:cNvPr id="9181" name="Google Shape;9181;p40"/>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82" name="Google Shape;9182;p40"/>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83" name="Google Shape;9183;p40"/>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84" name="Google Shape;9184;p40"/>
          <p:cNvGrpSpPr/>
          <p:nvPr/>
        </p:nvGrpSpPr>
        <p:grpSpPr>
          <a:xfrm>
            <a:off x="7078823" y="3629463"/>
            <a:ext cx="479427" cy="474458"/>
            <a:chOff x="5309250" y="2903170"/>
            <a:chExt cx="359579" cy="355852"/>
          </a:xfrm>
        </p:grpSpPr>
        <p:sp>
          <p:nvSpPr>
            <p:cNvPr id="9185" name="Google Shape;9185;p40"/>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86" name="Google Shape;9186;p40"/>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87" name="Google Shape;9187;p40"/>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88" name="Google Shape;9188;p40"/>
          <p:cNvGrpSpPr/>
          <p:nvPr/>
        </p:nvGrpSpPr>
        <p:grpSpPr>
          <a:xfrm>
            <a:off x="2932680" y="2986816"/>
            <a:ext cx="416228" cy="471230"/>
            <a:chOff x="2199565" y="2421172"/>
            <a:chExt cx="312179" cy="353431"/>
          </a:xfrm>
        </p:grpSpPr>
        <p:sp>
          <p:nvSpPr>
            <p:cNvPr id="9189" name="Google Shape;9189;p40"/>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90" name="Google Shape;9190;p40"/>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91" name="Google Shape;9191;p40"/>
          <p:cNvGrpSpPr/>
          <p:nvPr/>
        </p:nvGrpSpPr>
        <p:grpSpPr>
          <a:xfrm>
            <a:off x="2334458" y="2992889"/>
            <a:ext cx="426846" cy="457681"/>
            <a:chOff x="1750887" y="2425727"/>
            <a:chExt cx="320143" cy="343269"/>
          </a:xfrm>
        </p:grpSpPr>
        <p:sp>
          <p:nvSpPr>
            <p:cNvPr id="9192" name="Google Shape;9192;p40"/>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93" name="Google Shape;9193;p40"/>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194" name="Google Shape;9194;p40"/>
          <p:cNvGrpSpPr/>
          <p:nvPr/>
        </p:nvGrpSpPr>
        <p:grpSpPr>
          <a:xfrm>
            <a:off x="1730672" y="2992889"/>
            <a:ext cx="451140" cy="457172"/>
            <a:chOff x="1298037" y="2425727"/>
            <a:chExt cx="338364" cy="342887"/>
          </a:xfrm>
        </p:grpSpPr>
        <p:sp>
          <p:nvSpPr>
            <p:cNvPr id="9195" name="Google Shape;9195;p40"/>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96" name="Google Shape;9196;p40"/>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97" name="Google Shape;9197;p40"/>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98" name="Google Shape;9198;p40"/>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199" name="Google Shape;9199;p40"/>
          <p:cNvSpPr/>
          <p:nvPr/>
        </p:nvSpPr>
        <p:spPr>
          <a:xfrm>
            <a:off x="1131969" y="2983371"/>
            <a:ext cx="462738" cy="476372"/>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200" name="Google Shape;9200;p40"/>
          <p:cNvGrpSpPr/>
          <p:nvPr/>
        </p:nvGrpSpPr>
        <p:grpSpPr>
          <a:xfrm>
            <a:off x="5298810" y="2997264"/>
            <a:ext cx="426846" cy="451310"/>
            <a:chOff x="3974207" y="2429009"/>
            <a:chExt cx="320143" cy="338491"/>
          </a:xfrm>
        </p:grpSpPr>
        <p:sp>
          <p:nvSpPr>
            <p:cNvPr id="9201" name="Google Shape;9201;p4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02" name="Google Shape;9202;p4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03" name="Google Shape;9203;p40"/>
          <p:cNvGrpSpPr/>
          <p:nvPr/>
        </p:nvGrpSpPr>
        <p:grpSpPr>
          <a:xfrm>
            <a:off x="3497561" y="2999982"/>
            <a:ext cx="473353" cy="443495"/>
            <a:chOff x="2623237" y="2431047"/>
            <a:chExt cx="355024" cy="332630"/>
          </a:xfrm>
        </p:grpSpPr>
        <p:sp>
          <p:nvSpPr>
            <p:cNvPr id="9204" name="Google Shape;9204;p4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05" name="Google Shape;9205;p4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06" name="Google Shape;9206;p4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07" name="Google Shape;9207;p4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08" name="Google Shape;9208;p40"/>
          <p:cNvGrpSpPr/>
          <p:nvPr/>
        </p:nvGrpSpPr>
        <p:grpSpPr>
          <a:xfrm>
            <a:off x="8876037" y="3004017"/>
            <a:ext cx="500663" cy="490555"/>
            <a:chOff x="6657194" y="2434073"/>
            <a:chExt cx="375507" cy="367925"/>
          </a:xfrm>
        </p:grpSpPr>
        <p:sp>
          <p:nvSpPr>
            <p:cNvPr id="9209" name="Google Shape;9209;p4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10" name="Google Shape;9210;p4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11" name="Google Shape;9211;p4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12" name="Google Shape;9212;p40"/>
          <p:cNvGrpSpPr/>
          <p:nvPr/>
        </p:nvGrpSpPr>
        <p:grpSpPr>
          <a:xfrm>
            <a:off x="9468186" y="3014125"/>
            <a:ext cx="490555" cy="469828"/>
            <a:chOff x="7101317" y="2441655"/>
            <a:chExt cx="367925" cy="352380"/>
          </a:xfrm>
        </p:grpSpPr>
        <p:sp>
          <p:nvSpPr>
            <p:cNvPr id="9213" name="Google Shape;9213;p4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14" name="Google Shape;9214;p4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15" name="Google Shape;9215;p40"/>
          <p:cNvGrpSpPr/>
          <p:nvPr/>
        </p:nvGrpSpPr>
        <p:grpSpPr>
          <a:xfrm>
            <a:off x="7675006" y="3004526"/>
            <a:ext cx="490555" cy="489535"/>
            <a:chOff x="5756399" y="2434456"/>
            <a:chExt cx="367925" cy="367161"/>
          </a:xfrm>
        </p:grpSpPr>
        <p:sp>
          <p:nvSpPr>
            <p:cNvPr id="9216" name="Google Shape;9216;p40"/>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17" name="Google Shape;9217;p40"/>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18" name="Google Shape;9218;p40"/>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19" name="Google Shape;9219;p40"/>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20" name="Google Shape;9220;p40"/>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21" name="Google Shape;9221;p40"/>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22" name="Google Shape;9222;p40"/>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223" name="Google Shape;9223;p40"/>
          <p:cNvSpPr/>
          <p:nvPr/>
        </p:nvSpPr>
        <p:spPr>
          <a:xfrm>
            <a:off x="7072926" y="3004735"/>
            <a:ext cx="491067" cy="489283"/>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24" name="Google Shape;9224;p40"/>
          <p:cNvSpPr/>
          <p:nvPr/>
        </p:nvSpPr>
        <p:spPr>
          <a:xfrm>
            <a:off x="10056041" y="3019388"/>
            <a:ext cx="493573" cy="458703"/>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225" name="Google Shape;9225;p40"/>
          <p:cNvGrpSpPr/>
          <p:nvPr/>
        </p:nvGrpSpPr>
        <p:grpSpPr>
          <a:xfrm>
            <a:off x="10619609" y="3004017"/>
            <a:ext cx="498157" cy="490555"/>
            <a:chOff x="7964906" y="2434073"/>
            <a:chExt cx="373627" cy="367925"/>
          </a:xfrm>
        </p:grpSpPr>
        <p:sp>
          <p:nvSpPr>
            <p:cNvPr id="9226" name="Google Shape;9226;p40"/>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27" name="Google Shape;9227;p40"/>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28" name="Google Shape;9228;p40"/>
          <p:cNvGrpSpPr/>
          <p:nvPr/>
        </p:nvGrpSpPr>
        <p:grpSpPr>
          <a:xfrm>
            <a:off x="8258575" y="3008901"/>
            <a:ext cx="493103" cy="480616"/>
            <a:chOff x="6194086" y="2437737"/>
            <a:chExt cx="369837" cy="360471"/>
          </a:xfrm>
        </p:grpSpPr>
        <p:sp>
          <p:nvSpPr>
            <p:cNvPr id="9229" name="Google Shape;9229;p4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30" name="Google Shape;9230;p4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231" name="Google Shape;9231;p40"/>
          <p:cNvSpPr txBox="1"/>
          <p:nvPr/>
        </p:nvSpPr>
        <p:spPr>
          <a:xfrm>
            <a:off x="1132900" y="962789"/>
            <a:ext cx="46428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Educational Icons</a:t>
            </a:r>
            <a:endParaRPr sz="3200">
              <a:solidFill>
                <a:srgbClr val="FFFFFF"/>
              </a:solidFill>
            </a:endParaRPr>
          </a:p>
        </p:txBody>
      </p:sp>
      <p:sp>
        <p:nvSpPr>
          <p:cNvPr id="9232" name="Google Shape;9232;p40"/>
          <p:cNvSpPr txBox="1"/>
          <p:nvPr/>
        </p:nvSpPr>
        <p:spPr>
          <a:xfrm>
            <a:off x="6477867" y="962789"/>
            <a:ext cx="46428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Medical Icons</a:t>
            </a:r>
            <a:endParaRPr sz="32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236" name="Shape 9236"/>
        <p:cNvGrpSpPr/>
        <p:nvPr/>
      </p:nvGrpSpPr>
      <p:grpSpPr>
        <a:xfrm>
          <a:off x="0" y="0"/>
          <a:ext cx="0" cy="0"/>
          <a:chOff x="0" y="0"/>
          <a:chExt cx="0" cy="0"/>
        </a:xfrm>
      </p:grpSpPr>
      <p:grpSp>
        <p:nvGrpSpPr>
          <p:cNvPr id="9237" name="Google Shape;9237;p41"/>
          <p:cNvGrpSpPr/>
          <p:nvPr/>
        </p:nvGrpSpPr>
        <p:grpSpPr>
          <a:xfrm>
            <a:off x="4721231" y="1779075"/>
            <a:ext cx="466877" cy="465901"/>
            <a:chOff x="3541011" y="1508594"/>
            <a:chExt cx="350166" cy="349434"/>
          </a:xfrm>
        </p:grpSpPr>
        <p:sp>
          <p:nvSpPr>
            <p:cNvPr id="9238" name="Google Shape;9238;p41"/>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39" name="Google Shape;9239;p41"/>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0" name="Google Shape;9240;p41"/>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1" name="Google Shape;9241;p41"/>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2" name="Google Shape;9242;p41"/>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3" name="Google Shape;9243;p41"/>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4" name="Google Shape;9244;p41"/>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5" name="Google Shape;9245;p41"/>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6" name="Google Shape;9246;p41"/>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7" name="Google Shape;9247;p41"/>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8" name="Google Shape;9248;p41"/>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49" name="Google Shape;9249;p41"/>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50" name="Google Shape;9250;p41"/>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51" name="Google Shape;9251;p41"/>
          <p:cNvGrpSpPr/>
          <p:nvPr/>
        </p:nvGrpSpPr>
        <p:grpSpPr>
          <a:xfrm>
            <a:off x="4162905" y="1779075"/>
            <a:ext cx="393123" cy="465901"/>
            <a:chOff x="3122257" y="1508594"/>
            <a:chExt cx="294850" cy="349434"/>
          </a:xfrm>
        </p:grpSpPr>
        <p:sp>
          <p:nvSpPr>
            <p:cNvPr id="9252" name="Google Shape;9252;p4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53" name="Google Shape;9253;p4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54" name="Google Shape;9254;p4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55" name="Google Shape;9255;p4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56" name="Google Shape;9256;p4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57" name="Google Shape;9257;p41"/>
          <p:cNvGrpSpPr/>
          <p:nvPr/>
        </p:nvGrpSpPr>
        <p:grpSpPr>
          <a:xfrm>
            <a:off x="1214267" y="1778565"/>
            <a:ext cx="335538" cy="466877"/>
            <a:chOff x="910723" y="1508212"/>
            <a:chExt cx="251660" cy="350166"/>
          </a:xfrm>
        </p:grpSpPr>
        <p:sp>
          <p:nvSpPr>
            <p:cNvPr id="9258" name="Google Shape;9258;p41"/>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59" name="Google Shape;9259;p41"/>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0" name="Google Shape;9260;p41"/>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1" name="Google Shape;9261;p41"/>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2" name="Google Shape;9262;p41"/>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3" name="Google Shape;9263;p41"/>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4" name="Google Shape;9264;p41"/>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5" name="Google Shape;9265;p41"/>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6" name="Google Shape;9266;p41"/>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7" name="Google Shape;9267;p41"/>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8" name="Google Shape;9268;p41"/>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69" name="Google Shape;9269;p41"/>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0" name="Google Shape;9270;p41"/>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1" name="Google Shape;9271;p41"/>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2" name="Google Shape;9272;p41"/>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3" name="Google Shape;9273;p41"/>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4" name="Google Shape;9274;p41"/>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75" name="Google Shape;9275;p41"/>
          <p:cNvGrpSpPr/>
          <p:nvPr/>
        </p:nvGrpSpPr>
        <p:grpSpPr>
          <a:xfrm>
            <a:off x="1744797" y="1778056"/>
            <a:ext cx="466877" cy="466919"/>
            <a:chOff x="1308631" y="1507830"/>
            <a:chExt cx="350166" cy="350198"/>
          </a:xfrm>
        </p:grpSpPr>
        <p:sp>
          <p:nvSpPr>
            <p:cNvPr id="9276" name="Google Shape;9276;p41"/>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7" name="Google Shape;9277;p41"/>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8" name="Google Shape;9278;p41"/>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79" name="Google Shape;9279;p41"/>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80" name="Google Shape;9280;p41"/>
          <p:cNvGrpSpPr/>
          <p:nvPr/>
        </p:nvGrpSpPr>
        <p:grpSpPr>
          <a:xfrm>
            <a:off x="2342503" y="1780602"/>
            <a:ext cx="461317" cy="461317"/>
            <a:chOff x="1756921" y="1509739"/>
            <a:chExt cx="345997" cy="345997"/>
          </a:xfrm>
        </p:grpSpPr>
        <p:sp>
          <p:nvSpPr>
            <p:cNvPr id="9281" name="Google Shape;9281;p41"/>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82" name="Google Shape;9282;p41"/>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83" name="Google Shape;9283;p41"/>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84" name="Google Shape;9284;p41"/>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85" name="Google Shape;9285;p41"/>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86" name="Google Shape;9286;p41"/>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87" name="Google Shape;9287;p41"/>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88" name="Google Shape;9288;p41"/>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89" name="Google Shape;9289;p41"/>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90" name="Google Shape;9290;p41"/>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91" name="Google Shape;9291;p41"/>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92" name="Google Shape;9292;p41"/>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93" name="Google Shape;9293;p41"/>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94" name="Google Shape;9294;p41"/>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95" name="Google Shape;9295;p41"/>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96" name="Google Shape;9296;p41"/>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97" name="Google Shape;9297;p41"/>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298" name="Google Shape;9298;p41"/>
          <p:cNvGrpSpPr/>
          <p:nvPr/>
        </p:nvGrpSpPr>
        <p:grpSpPr>
          <a:xfrm>
            <a:off x="2955867" y="1781621"/>
            <a:ext cx="424950" cy="460808"/>
            <a:chOff x="2216956" y="1510503"/>
            <a:chExt cx="318721" cy="345615"/>
          </a:xfrm>
        </p:grpSpPr>
        <p:sp>
          <p:nvSpPr>
            <p:cNvPr id="9299" name="Google Shape;9299;p41"/>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00" name="Google Shape;9300;p41"/>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01" name="Google Shape;9301;p41"/>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02" name="Google Shape;9302;p41"/>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03" name="Google Shape;9303;p41"/>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04" name="Google Shape;9304;p41"/>
          <p:cNvGrpSpPr/>
          <p:nvPr/>
        </p:nvGrpSpPr>
        <p:grpSpPr>
          <a:xfrm>
            <a:off x="5317408" y="1858896"/>
            <a:ext cx="465391" cy="306725"/>
            <a:chOff x="3988156" y="1568461"/>
            <a:chExt cx="349052" cy="230049"/>
          </a:xfrm>
        </p:grpSpPr>
        <p:sp>
          <p:nvSpPr>
            <p:cNvPr id="9305" name="Google Shape;9305;p41"/>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06" name="Google Shape;9306;p41"/>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07" name="Google Shape;9307;p41"/>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08" name="Google Shape;9308;p41"/>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09" name="Google Shape;9309;p41"/>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10" name="Google Shape;9310;p41"/>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11" name="Google Shape;9311;p41"/>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12" name="Google Shape;9312;p41"/>
          <p:cNvGrpSpPr/>
          <p:nvPr/>
        </p:nvGrpSpPr>
        <p:grpSpPr>
          <a:xfrm>
            <a:off x="3510628" y="1767447"/>
            <a:ext cx="505323" cy="488137"/>
            <a:chOff x="2633037" y="1499873"/>
            <a:chExt cx="379002" cy="366112"/>
          </a:xfrm>
        </p:grpSpPr>
        <p:sp>
          <p:nvSpPr>
            <p:cNvPr id="9313" name="Google Shape;9313;p41"/>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14" name="Google Shape;9314;p41"/>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15" name="Google Shape;9315;p41"/>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16" name="Google Shape;9316;p41"/>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17" name="Google Shape;9317;p41"/>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18" name="Google Shape;9318;p41"/>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19" name="Google Shape;9319;p41"/>
          <p:cNvGrpSpPr/>
          <p:nvPr/>
        </p:nvGrpSpPr>
        <p:grpSpPr>
          <a:xfrm>
            <a:off x="8900119" y="1789174"/>
            <a:ext cx="437087" cy="476000"/>
            <a:chOff x="6675256" y="1516169"/>
            <a:chExt cx="327823" cy="357009"/>
          </a:xfrm>
        </p:grpSpPr>
        <p:sp>
          <p:nvSpPr>
            <p:cNvPr id="9320" name="Google Shape;9320;p41"/>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21" name="Google Shape;9321;p41"/>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22" name="Google Shape;9322;p41"/>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23" name="Google Shape;9323;p41"/>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24" name="Google Shape;9324;p41"/>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25" name="Google Shape;9325;p41"/>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26" name="Google Shape;9326;p41"/>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27" name="Google Shape;9327;p41"/>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28" name="Google Shape;9328;p41"/>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29" name="Google Shape;9329;p41"/>
          <p:cNvGrpSpPr/>
          <p:nvPr/>
        </p:nvGrpSpPr>
        <p:grpSpPr>
          <a:xfrm>
            <a:off x="10693278" y="1789683"/>
            <a:ext cx="401186" cy="475491"/>
            <a:chOff x="8020159" y="1516551"/>
            <a:chExt cx="300897" cy="356627"/>
          </a:xfrm>
        </p:grpSpPr>
        <p:sp>
          <p:nvSpPr>
            <p:cNvPr id="9330" name="Google Shape;9330;p41"/>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31" name="Google Shape;9331;p41"/>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32" name="Google Shape;9332;p41"/>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33" name="Google Shape;9333;p41"/>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34" name="Google Shape;9334;p41"/>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35" name="Google Shape;9335;p41"/>
          <p:cNvGrpSpPr/>
          <p:nvPr/>
        </p:nvGrpSpPr>
        <p:grpSpPr>
          <a:xfrm>
            <a:off x="7169638" y="1789174"/>
            <a:ext cx="343134" cy="475491"/>
            <a:chOff x="5377363" y="1516169"/>
            <a:chExt cx="257357" cy="356627"/>
          </a:xfrm>
        </p:grpSpPr>
        <p:sp>
          <p:nvSpPr>
            <p:cNvPr id="9336" name="Google Shape;9336;p41"/>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37" name="Google Shape;9337;p41"/>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38" name="Google Shape;9338;p41"/>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39" name="Google Shape;9339;p41"/>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0" name="Google Shape;9340;p41"/>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1" name="Google Shape;9341;p41"/>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2" name="Google Shape;9342;p41"/>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3" name="Google Shape;9343;p41"/>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4" name="Google Shape;9344;p41"/>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5" name="Google Shape;9345;p41"/>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6" name="Google Shape;9346;p41"/>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7" name="Google Shape;9347;p41"/>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8" name="Google Shape;9348;p41"/>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49" name="Google Shape;9349;p41"/>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50" name="Google Shape;9350;p41"/>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51" name="Google Shape;9351;p41"/>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52" name="Google Shape;9352;p41"/>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53" name="Google Shape;9353;p41"/>
          <p:cNvGrpSpPr/>
          <p:nvPr/>
        </p:nvGrpSpPr>
        <p:grpSpPr>
          <a:xfrm>
            <a:off x="6507260" y="1815442"/>
            <a:ext cx="474982" cy="423465"/>
            <a:chOff x="4880567" y="1535870"/>
            <a:chExt cx="356245" cy="317607"/>
          </a:xfrm>
        </p:grpSpPr>
        <p:sp>
          <p:nvSpPr>
            <p:cNvPr id="9354" name="Google Shape;9354;p41"/>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55" name="Google Shape;9355;p41"/>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56" name="Google Shape;9356;p41"/>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57" name="Google Shape;9357;p41"/>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58" name="Google Shape;9358;p41"/>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59" name="Google Shape;9359;p41"/>
          <p:cNvGrpSpPr/>
          <p:nvPr/>
        </p:nvGrpSpPr>
        <p:grpSpPr>
          <a:xfrm>
            <a:off x="7695118" y="1788665"/>
            <a:ext cx="476467" cy="476509"/>
            <a:chOff x="5771483" y="1515787"/>
            <a:chExt cx="357359" cy="357391"/>
          </a:xfrm>
        </p:grpSpPr>
        <p:sp>
          <p:nvSpPr>
            <p:cNvPr id="9360" name="Google Shape;9360;p41"/>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61" name="Google Shape;9361;p41"/>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62" name="Google Shape;9362;p41"/>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63" name="Google Shape;9363;p41"/>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64" name="Google Shape;9364;p41"/>
          <p:cNvGrpSpPr/>
          <p:nvPr/>
        </p:nvGrpSpPr>
        <p:grpSpPr>
          <a:xfrm>
            <a:off x="9495321" y="1812429"/>
            <a:ext cx="428472" cy="428472"/>
            <a:chOff x="7121669" y="1533610"/>
            <a:chExt cx="321362" cy="321362"/>
          </a:xfrm>
        </p:grpSpPr>
        <p:sp>
          <p:nvSpPr>
            <p:cNvPr id="9365" name="Google Shape;9365;p41"/>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66" name="Google Shape;9366;p41"/>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67" name="Google Shape;9367;p41"/>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68" name="Google Shape;9368;p41"/>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69" name="Google Shape;9369;p41"/>
          <p:cNvGrpSpPr/>
          <p:nvPr/>
        </p:nvGrpSpPr>
        <p:grpSpPr>
          <a:xfrm>
            <a:off x="10083436" y="1787434"/>
            <a:ext cx="436068" cy="480244"/>
            <a:chOff x="7562766" y="1514864"/>
            <a:chExt cx="327059" cy="360192"/>
          </a:xfrm>
        </p:grpSpPr>
        <p:sp>
          <p:nvSpPr>
            <p:cNvPr id="9370" name="Google Shape;9370;p41"/>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1" name="Google Shape;9371;p41"/>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2" name="Google Shape;9372;p41"/>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3" name="Google Shape;9373;p41"/>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74" name="Google Shape;9374;p41"/>
          <p:cNvGrpSpPr/>
          <p:nvPr/>
        </p:nvGrpSpPr>
        <p:grpSpPr>
          <a:xfrm>
            <a:off x="8294972" y="1765898"/>
            <a:ext cx="482181" cy="482911"/>
            <a:chOff x="6259175" y="1559008"/>
            <a:chExt cx="271743" cy="272093"/>
          </a:xfrm>
        </p:grpSpPr>
        <p:sp>
          <p:nvSpPr>
            <p:cNvPr id="9375" name="Google Shape;9375;p41"/>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6" name="Google Shape;9376;p41"/>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7" name="Google Shape;9377;p41"/>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8" name="Google Shape;9378;p41"/>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79" name="Google Shape;9379;p41"/>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0" name="Google Shape;9380;p41"/>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1" name="Google Shape;9381;p41"/>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2" name="Google Shape;9382;p41"/>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3" name="Google Shape;9383;p41"/>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4" name="Google Shape;9384;p41"/>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5" name="Google Shape;9385;p41"/>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6" name="Google Shape;9386;p41"/>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7" name="Google Shape;9387;p41"/>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8" name="Google Shape;9388;p41"/>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89" name="Google Shape;9389;p41"/>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90" name="Google Shape;9390;p41"/>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91" name="Google Shape;9391;p41"/>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92" name="Google Shape;9392;p41"/>
          <p:cNvGrpSpPr/>
          <p:nvPr/>
        </p:nvGrpSpPr>
        <p:grpSpPr>
          <a:xfrm>
            <a:off x="3548523" y="2454268"/>
            <a:ext cx="430000" cy="364649"/>
            <a:chOff x="2661459" y="2015001"/>
            <a:chExt cx="322508" cy="273494"/>
          </a:xfrm>
        </p:grpSpPr>
        <p:sp>
          <p:nvSpPr>
            <p:cNvPr id="9393" name="Google Shape;9393;p41"/>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94" name="Google Shape;9394;p41"/>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395" name="Google Shape;9395;p41"/>
          <p:cNvGrpSpPr/>
          <p:nvPr/>
        </p:nvGrpSpPr>
        <p:grpSpPr>
          <a:xfrm>
            <a:off x="8894560" y="2446672"/>
            <a:ext cx="443664" cy="375767"/>
            <a:chOff x="6671087" y="2009304"/>
            <a:chExt cx="332757" cy="281833"/>
          </a:xfrm>
        </p:grpSpPr>
        <p:sp>
          <p:nvSpPr>
            <p:cNvPr id="9396" name="Google Shape;9396;p41"/>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397" name="Google Shape;9397;p41"/>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398" name="Google Shape;9398;p41"/>
          <p:cNvSpPr/>
          <p:nvPr/>
        </p:nvSpPr>
        <p:spPr>
          <a:xfrm>
            <a:off x="2327921" y="2390510"/>
            <a:ext cx="491172" cy="491129"/>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399" name="Google Shape;9399;p41"/>
          <p:cNvGrpSpPr/>
          <p:nvPr/>
        </p:nvGrpSpPr>
        <p:grpSpPr>
          <a:xfrm>
            <a:off x="2935668" y="2403048"/>
            <a:ext cx="466367" cy="465901"/>
            <a:chOff x="2201806" y="1976585"/>
            <a:chExt cx="349784" cy="349434"/>
          </a:xfrm>
        </p:grpSpPr>
        <p:sp>
          <p:nvSpPr>
            <p:cNvPr id="9400" name="Google Shape;9400;p4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01" name="Google Shape;9401;p4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02" name="Google Shape;9402;p4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03" name="Google Shape;9403;p4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404" name="Google Shape;9404;p41"/>
          <p:cNvGrpSpPr/>
          <p:nvPr/>
        </p:nvGrpSpPr>
        <p:grpSpPr>
          <a:xfrm>
            <a:off x="4125520" y="2403048"/>
            <a:ext cx="466919" cy="467386"/>
            <a:chOff x="3094217" y="1976585"/>
            <a:chExt cx="350198" cy="350548"/>
          </a:xfrm>
        </p:grpSpPr>
        <p:sp>
          <p:nvSpPr>
            <p:cNvPr id="9405" name="Google Shape;9405;p41"/>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06" name="Google Shape;9406;p41"/>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07" name="Google Shape;9407;p41"/>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08" name="Google Shape;9408;p41"/>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09" name="Google Shape;9409;p41"/>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10" name="Google Shape;9410;p41"/>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11" name="Google Shape;9411;p41"/>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12" name="Google Shape;9412;p41"/>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13" name="Google Shape;9413;p41"/>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14" name="Google Shape;9414;p41"/>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15" name="Google Shape;9415;p41"/>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16" name="Google Shape;9416;p41"/>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17" name="Google Shape;9417;p41"/>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418" name="Google Shape;9418;p41"/>
          <p:cNvGrpSpPr/>
          <p:nvPr/>
        </p:nvGrpSpPr>
        <p:grpSpPr>
          <a:xfrm>
            <a:off x="1161223" y="2402029"/>
            <a:ext cx="443155" cy="466749"/>
            <a:chOff x="870939" y="1975821"/>
            <a:chExt cx="332375" cy="350071"/>
          </a:xfrm>
        </p:grpSpPr>
        <p:sp>
          <p:nvSpPr>
            <p:cNvPr id="9419" name="Google Shape;9419;p4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20" name="Google Shape;9420;p4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21" name="Google Shape;9421;p4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22" name="Google Shape;9422;p4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423" name="Google Shape;9423;p41"/>
          <p:cNvSpPr/>
          <p:nvPr/>
        </p:nvSpPr>
        <p:spPr>
          <a:xfrm>
            <a:off x="1701386" y="2383423"/>
            <a:ext cx="553300" cy="505303"/>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424" name="Google Shape;9424;p41"/>
          <p:cNvGrpSpPr/>
          <p:nvPr/>
        </p:nvGrpSpPr>
        <p:grpSpPr>
          <a:xfrm>
            <a:off x="5305781" y="2403048"/>
            <a:ext cx="460341" cy="466452"/>
            <a:chOff x="3979435" y="1976585"/>
            <a:chExt cx="345265" cy="349848"/>
          </a:xfrm>
        </p:grpSpPr>
        <p:sp>
          <p:nvSpPr>
            <p:cNvPr id="9425" name="Google Shape;9425;p41"/>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26" name="Google Shape;9426;p41"/>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27" name="Google Shape;9427;p41"/>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28" name="Google Shape;9428;p41"/>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29" name="Google Shape;9429;p41"/>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0" name="Google Shape;9430;p41"/>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1" name="Google Shape;9431;p41"/>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2" name="Google Shape;9432;p41"/>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3" name="Google Shape;9433;p41"/>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4" name="Google Shape;9434;p41"/>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5" name="Google Shape;9435;p41"/>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6" name="Google Shape;9436;p41"/>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7" name="Google Shape;9437;p41"/>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8" name="Google Shape;9438;p41"/>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39" name="Google Shape;9439;p41"/>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40" name="Google Shape;9440;p41"/>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41" name="Google Shape;9441;p41"/>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442" name="Google Shape;9442;p41"/>
          <p:cNvGrpSpPr/>
          <p:nvPr/>
        </p:nvGrpSpPr>
        <p:grpSpPr>
          <a:xfrm>
            <a:off x="4768716" y="2402029"/>
            <a:ext cx="378992" cy="468913"/>
            <a:chOff x="3576626" y="1975821"/>
            <a:chExt cx="284251" cy="351694"/>
          </a:xfrm>
        </p:grpSpPr>
        <p:sp>
          <p:nvSpPr>
            <p:cNvPr id="9443" name="Google Shape;9443;p41"/>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44" name="Google Shape;9444;p41"/>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45" name="Google Shape;9445;p41"/>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446" name="Google Shape;9446;p41"/>
          <p:cNvGrpSpPr/>
          <p:nvPr/>
        </p:nvGrpSpPr>
        <p:grpSpPr>
          <a:xfrm>
            <a:off x="3629362" y="3621119"/>
            <a:ext cx="318352" cy="495775"/>
            <a:chOff x="2722090" y="2890162"/>
            <a:chExt cx="238770" cy="371841"/>
          </a:xfrm>
        </p:grpSpPr>
        <p:sp>
          <p:nvSpPr>
            <p:cNvPr id="9447" name="Google Shape;9447;p41"/>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48" name="Google Shape;9448;p41"/>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49" name="Google Shape;9449;p41"/>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450" name="Google Shape;9450;p41"/>
          <p:cNvSpPr/>
          <p:nvPr/>
        </p:nvSpPr>
        <p:spPr>
          <a:xfrm>
            <a:off x="7700869" y="2393523"/>
            <a:ext cx="481538" cy="481072"/>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451" name="Google Shape;9451;p41"/>
          <p:cNvGrpSpPr/>
          <p:nvPr/>
        </p:nvGrpSpPr>
        <p:grpSpPr>
          <a:xfrm>
            <a:off x="8288283" y="2394476"/>
            <a:ext cx="481517" cy="481517"/>
            <a:chOff x="6216367" y="1970156"/>
            <a:chExt cx="361147" cy="361147"/>
          </a:xfrm>
        </p:grpSpPr>
        <p:sp>
          <p:nvSpPr>
            <p:cNvPr id="9452" name="Google Shape;9452;p41"/>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53" name="Google Shape;9453;p41"/>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54" name="Google Shape;9454;p41"/>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55" name="Google Shape;9455;p41"/>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456" name="Google Shape;9456;p41"/>
          <p:cNvGrpSpPr/>
          <p:nvPr/>
        </p:nvGrpSpPr>
        <p:grpSpPr>
          <a:xfrm>
            <a:off x="1719039" y="3669199"/>
            <a:ext cx="544194" cy="399701"/>
            <a:chOff x="1289311" y="2926222"/>
            <a:chExt cx="408156" cy="299783"/>
          </a:xfrm>
        </p:grpSpPr>
        <p:sp>
          <p:nvSpPr>
            <p:cNvPr id="9457" name="Google Shape;9457;p41"/>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58" name="Google Shape;9458;p41"/>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459" name="Google Shape;9459;p41"/>
          <p:cNvGrpSpPr/>
          <p:nvPr/>
        </p:nvGrpSpPr>
        <p:grpSpPr>
          <a:xfrm>
            <a:off x="10637688" y="2393457"/>
            <a:ext cx="481517" cy="481050"/>
            <a:chOff x="7978465" y="1969392"/>
            <a:chExt cx="361147" cy="360797"/>
          </a:xfrm>
        </p:grpSpPr>
        <p:sp>
          <p:nvSpPr>
            <p:cNvPr id="9460" name="Google Shape;9460;p41"/>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1" name="Google Shape;9461;p41"/>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2" name="Google Shape;9462;p41"/>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3" name="Google Shape;9463;p41"/>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4" name="Google Shape;9464;p41"/>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5" name="Google Shape;9465;p41"/>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6" name="Google Shape;9466;p41"/>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7" name="Google Shape;9467;p41"/>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68" name="Google Shape;9468;p41"/>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469" name="Google Shape;9469;p41"/>
          <p:cNvSpPr/>
          <p:nvPr/>
        </p:nvSpPr>
        <p:spPr>
          <a:xfrm>
            <a:off x="2941809" y="3621810"/>
            <a:ext cx="496222" cy="496222"/>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470" name="Google Shape;9470;p41"/>
          <p:cNvGrpSpPr/>
          <p:nvPr/>
        </p:nvGrpSpPr>
        <p:grpSpPr>
          <a:xfrm>
            <a:off x="1138987" y="3645987"/>
            <a:ext cx="503286" cy="447653"/>
            <a:chOff x="854261" y="2908813"/>
            <a:chExt cx="377474" cy="335748"/>
          </a:xfrm>
        </p:grpSpPr>
        <p:sp>
          <p:nvSpPr>
            <p:cNvPr id="9471" name="Google Shape;9471;p41"/>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72" name="Google Shape;9472;p41"/>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73" name="Google Shape;9473;p41"/>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74" name="Google Shape;9474;p41"/>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75" name="Google Shape;9475;p41"/>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476" name="Google Shape;9476;p41"/>
          <p:cNvGrpSpPr/>
          <p:nvPr/>
        </p:nvGrpSpPr>
        <p:grpSpPr>
          <a:xfrm>
            <a:off x="2332912" y="3627273"/>
            <a:ext cx="515890" cy="484572"/>
            <a:chOff x="1749728" y="2894777"/>
            <a:chExt cx="386927" cy="363438"/>
          </a:xfrm>
        </p:grpSpPr>
        <p:sp>
          <p:nvSpPr>
            <p:cNvPr id="9477" name="Google Shape;9477;p4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78" name="Google Shape;9478;p4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79" name="Google Shape;9479;p4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80" name="Google Shape;9480;p4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81" name="Google Shape;9481;p4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82" name="Google Shape;9482;p4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83" name="Google Shape;9483;p4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484" name="Google Shape;9484;p41"/>
          <p:cNvGrpSpPr/>
          <p:nvPr/>
        </p:nvGrpSpPr>
        <p:grpSpPr>
          <a:xfrm>
            <a:off x="9464980" y="2393457"/>
            <a:ext cx="479522" cy="482068"/>
            <a:chOff x="7098912" y="1969392"/>
            <a:chExt cx="359651" cy="361560"/>
          </a:xfrm>
        </p:grpSpPr>
        <p:sp>
          <p:nvSpPr>
            <p:cNvPr id="9485" name="Google Shape;9485;p41"/>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86" name="Google Shape;9486;p41"/>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87" name="Google Shape;9487;p41"/>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88" name="Google Shape;9488;p41"/>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89" name="Google Shape;9489;p41"/>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90" name="Google Shape;9490;p41"/>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91" name="Google Shape;9491;p41"/>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92" name="Google Shape;9492;p41"/>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93" name="Google Shape;9493;p41"/>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94" name="Google Shape;9494;p41"/>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95" name="Google Shape;9495;p41"/>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96" name="Google Shape;9496;p41"/>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97" name="Google Shape;9497;p41"/>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498" name="Google Shape;9498;p41"/>
          <p:cNvSpPr/>
          <p:nvPr/>
        </p:nvSpPr>
        <p:spPr>
          <a:xfrm>
            <a:off x="4125623" y="3627878"/>
            <a:ext cx="525546" cy="482048"/>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499" name="Google Shape;9499;p41"/>
          <p:cNvGrpSpPr/>
          <p:nvPr/>
        </p:nvGrpSpPr>
        <p:grpSpPr>
          <a:xfrm>
            <a:off x="7136793" y="2421253"/>
            <a:ext cx="436111" cy="430000"/>
            <a:chOff x="5352728" y="1990239"/>
            <a:chExt cx="327091" cy="322508"/>
          </a:xfrm>
        </p:grpSpPr>
        <p:sp>
          <p:nvSpPr>
            <p:cNvPr id="9500" name="Google Shape;9500;p41"/>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01" name="Google Shape;9501;p41"/>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02" name="Google Shape;9502;p41"/>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03" name="Google Shape;9503;p41"/>
          <p:cNvGrpSpPr/>
          <p:nvPr/>
        </p:nvGrpSpPr>
        <p:grpSpPr>
          <a:xfrm>
            <a:off x="10051609" y="2394476"/>
            <a:ext cx="481517" cy="482026"/>
            <a:chOff x="7538896" y="1970156"/>
            <a:chExt cx="361147" cy="361529"/>
          </a:xfrm>
        </p:grpSpPr>
        <p:sp>
          <p:nvSpPr>
            <p:cNvPr id="9504" name="Google Shape;9504;p41"/>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05" name="Google Shape;9505;p41"/>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06" name="Google Shape;9506;p41"/>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07" name="Google Shape;9507;p41"/>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08" name="Google Shape;9508;p41"/>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09" name="Google Shape;9509;p41"/>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10" name="Google Shape;9510;p41"/>
          <p:cNvGrpSpPr/>
          <p:nvPr/>
        </p:nvGrpSpPr>
        <p:grpSpPr>
          <a:xfrm>
            <a:off x="6527969" y="2395494"/>
            <a:ext cx="477528" cy="477485"/>
            <a:chOff x="4896099" y="1970920"/>
            <a:chExt cx="358155" cy="358123"/>
          </a:xfrm>
        </p:grpSpPr>
        <p:sp>
          <p:nvSpPr>
            <p:cNvPr id="9511" name="Google Shape;9511;p41"/>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12" name="Google Shape;9512;p41"/>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13" name="Google Shape;9513;p41"/>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14" name="Google Shape;9514;p41"/>
          <p:cNvGrpSpPr/>
          <p:nvPr/>
        </p:nvGrpSpPr>
        <p:grpSpPr>
          <a:xfrm>
            <a:off x="5398248" y="3736926"/>
            <a:ext cx="377974" cy="264798"/>
            <a:chOff x="4048787" y="2977019"/>
            <a:chExt cx="283488" cy="198604"/>
          </a:xfrm>
        </p:grpSpPr>
        <p:sp>
          <p:nvSpPr>
            <p:cNvPr id="9515" name="Google Shape;9515;p41"/>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16" name="Google Shape;9516;p41"/>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17" name="Google Shape;9517;p41"/>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18" name="Google Shape;9518;p41"/>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19" name="Google Shape;9519;p41"/>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20" name="Google Shape;9520;p41"/>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21" name="Google Shape;9521;p41"/>
          <p:cNvGrpSpPr/>
          <p:nvPr/>
        </p:nvGrpSpPr>
        <p:grpSpPr>
          <a:xfrm>
            <a:off x="5405335" y="3007840"/>
            <a:ext cx="291575" cy="465391"/>
            <a:chOff x="4054103" y="2430191"/>
            <a:chExt cx="218687" cy="349052"/>
          </a:xfrm>
        </p:grpSpPr>
        <p:sp>
          <p:nvSpPr>
            <p:cNvPr id="9522" name="Google Shape;9522;p41"/>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23" name="Google Shape;9523;p41"/>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24" name="Google Shape;9524;p41"/>
          <p:cNvGrpSpPr/>
          <p:nvPr/>
        </p:nvGrpSpPr>
        <p:grpSpPr>
          <a:xfrm>
            <a:off x="2913431" y="3004318"/>
            <a:ext cx="510331" cy="475449"/>
            <a:chOff x="2185128" y="2427549"/>
            <a:chExt cx="382758" cy="356595"/>
          </a:xfrm>
        </p:grpSpPr>
        <p:sp>
          <p:nvSpPr>
            <p:cNvPr id="9525" name="Google Shape;9525;p41"/>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26" name="Google Shape;9526;p41"/>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27" name="Google Shape;9527;p41"/>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28" name="Google Shape;9528;p41"/>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29" name="Google Shape;9529;p41"/>
          <p:cNvGrpSpPr/>
          <p:nvPr/>
        </p:nvGrpSpPr>
        <p:grpSpPr>
          <a:xfrm>
            <a:off x="4718684" y="3004318"/>
            <a:ext cx="473454" cy="473963"/>
            <a:chOff x="3539102" y="2427549"/>
            <a:chExt cx="355099" cy="355481"/>
          </a:xfrm>
        </p:grpSpPr>
        <p:sp>
          <p:nvSpPr>
            <p:cNvPr id="9530" name="Google Shape;9530;p4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31" name="Google Shape;9531;p4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32" name="Google Shape;9532;p41"/>
          <p:cNvGrpSpPr/>
          <p:nvPr/>
        </p:nvGrpSpPr>
        <p:grpSpPr>
          <a:xfrm>
            <a:off x="3542454" y="3019977"/>
            <a:ext cx="443664" cy="443113"/>
            <a:chOff x="2656907" y="2439293"/>
            <a:chExt cx="332757" cy="332343"/>
          </a:xfrm>
        </p:grpSpPr>
        <p:sp>
          <p:nvSpPr>
            <p:cNvPr id="9533" name="Google Shape;9533;p41"/>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34" name="Google Shape;9534;p41"/>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35" name="Google Shape;9535;p41"/>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36" name="Google Shape;9536;p41"/>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37" name="Google Shape;9537;p41"/>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38" name="Google Shape;9538;p41"/>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39" name="Google Shape;9539;p41"/>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40" name="Google Shape;9540;p41"/>
          <p:cNvGrpSpPr/>
          <p:nvPr/>
        </p:nvGrpSpPr>
        <p:grpSpPr>
          <a:xfrm>
            <a:off x="2308639" y="2997740"/>
            <a:ext cx="532567" cy="487585"/>
            <a:chOff x="1731523" y="2422616"/>
            <a:chExt cx="399435" cy="365698"/>
          </a:xfrm>
        </p:grpSpPr>
        <p:sp>
          <p:nvSpPr>
            <p:cNvPr id="9541" name="Google Shape;9541;p41"/>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42" name="Google Shape;9542;p41"/>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43" name="Google Shape;9543;p41"/>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44" name="Google Shape;9544;p41"/>
          <p:cNvGrpSpPr/>
          <p:nvPr/>
        </p:nvGrpSpPr>
        <p:grpSpPr>
          <a:xfrm>
            <a:off x="4129551" y="3012338"/>
            <a:ext cx="459832" cy="457838"/>
            <a:chOff x="3097241" y="2433564"/>
            <a:chExt cx="344883" cy="343387"/>
          </a:xfrm>
        </p:grpSpPr>
        <p:sp>
          <p:nvSpPr>
            <p:cNvPr id="9545" name="Google Shape;9545;p41"/>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46" name="Google Shape;9546;p41"/>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47" name="Google Shape;9547;p41"/>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48" name="Google Shape;9548;p41"/>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49" name="Google Shape;9549;p41"/>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0" name="Google Shape;9550;p41"/>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1" name="Google Shape;9551;p41"/>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2" name="Google Shape;9552;p41"/>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3" name="Google Shape;9553;p41"/>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54" name="Google Shape;9554;p41"/>
          <p:cNvGrpSpPr/>
          <p:nvPr/>
        </p:nvGrpSpPr>
        <p:grpSpPr>
          <a:xfrm>
            <a:off x="1704356" y="3019977"/>
            <a:ext cx="547759" cy="443113"/>
            <a:chOff x="1278299" y="2439293"/>
            <a:chExt cx="410829" cy="332343"/>
          </a:xfrm>
        </p:grpSpPr>
        <p:sp>
          <p:nvSpPr>
            <p:cNvPr id="9555" name="Google Shape;9555;p41"/>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6" name="Google Shape;9556;p41"/>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7" name="Google Shape;9557;p41"/>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8" name="Google Shape;9558;p41"/>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59" name="Google Shape;9559;p41"/>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60" name="Google Shape;9560;p41"/>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61" name="Google Shape;9561;p41"/>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62" name="Google Shape;9562;p41"/>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63" name="Google Shape;9563;p41"/>
          <p:cNvGrpSpPr/>
          <p:nvPr/>
        </p:nvGrpSpPr>
        <p:grpSpPr>
          <a:xfrm>
            <a:off x="1161223" y="3019977"/>
            <a:ext cx="442646" cy="442646"/>
            <a:chOff x="870939" y="2439293"/>
            <a:chExt cx="331993" cy="331993"/>
          </a:xfrm>
        </p:grpSpPr>
        <p:sp>
          <p:nvSpPr>
            <p:cNvPr id="9564" name="Google Shape;9564;p41"/>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65" name="Google Shape;9565;p41"/>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66" name="Google Shape;9566;p41"/>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67" name="Google Shape;9567;p41"/>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68" name="Google Shape;9568;p41"/>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69" name="Google Shape;9569;p41"/>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70" name="Google Shape;9570;p41"/>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71" name="Google Shape;9571;p41"/>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72" name="Google Shape;9572;p41"/>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73" name="Google Shape;9573;p41"/>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74" name="Google Shape;9574;p41"/>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75" name="Google Shape;9575;p41"/>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76" name="Google Shape;9576;p41"/>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77" name="Google Shape;9577;p41"/>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78" name="Google Shape;9578;p41"/>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79" name="Google Shape;9579;p41"/>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80" name="Google Shape;9580;p41"/>
          <p:cNvGrpSpPr/>
          <p:nvPr/>
        </p:nvGrpSpPr>
        <p:grpSpPr>
          <a:xfrm>
            <a:off x="8859721" y="3042722"/>
            <a:ext cx="495181" cy="371863"/>
            <a:chOff x="6644957" y="2456353"/>
            <a:chExt cx="371395" cy="278904"/>
          </a:xfrm>
        </p:grpSpPr>
        <p:sp>
          <p:nvSpPr>
            <p:cNvPr id="9581" name="Google Shape;9581;p41"/>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82" name="Google Shape;9582;p41"/>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83" name="Google Shape;9583;p41"/>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84" name="Google Shape;9584;p41"/>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85" name="Google Shape;9585;p41"/>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586" name="Google Shape;9586;p41"/>
          <p:cNvGrpSpPr/>
          <p:nvPr/>
        </p:nvGrpSpPr>
        <p:grpSpPr>
          <a:xfrm>
            <a:off x="7184830" y="2987131"/>
            <a:ext cx="347123" cy="483045"/>
            <a:chOff x="5388757" y="2414659"/>
            <a:chExt cx="260349" cy="362292"/>
          </a:xfrm>
        </p:grpSpPr>
        <p:sp>
          <p:nvSpPr>
            <p:cNvPr id="9587" name="Google Shape;9587;p41"/>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88" name="Google Shape;9588;p41"/>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89" name="Google Shape;9589;p41"/>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0" name="Google Shape;9590;p41"/>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1" name="Google Shape;9591;p41"/>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2" name="Google Shape;9592;p41"/>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3" name="Google Shape;9593;p41"/>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4" name="Google Shape;9594;p41"/>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5" name="Google Shape;9595;p41"/>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6" name="Google Shape;9596;p41"/>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7" name="Google Shape;9597;p41"/>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8" name="Google Shape;9598;p41"/>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599" name="Google Shape;9599;p41"/>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00" name="Google Shape;9600;p41"/>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01" name="Google Shape;9601;p41"/>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02" name="Google Shape;9602;p41"/>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03" name="Google Shape;9603;p41"/>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04" name="Google Shape;9604;p41"/>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05" name="Google Shape;9605;p41"/>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06" name="Google Shape;9606;p41"/>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07" name="Google Shape;9607;p41"/>
          <p:cNvGrpSpPr/>
          <p:nvPr/>
        </p:nvGrpSpPr>
        <p:grpSpPr>
          <a:xfrm>
            <a:off x="4756070" y="3641913"/>
            <a:ext cx="464373" cy="453764"/>
            <a:chOff x="3567142" y="2905757"/>
            <a:chExt cx="348288" cy="340331"/>
          </a:xfrm>
        </p:grpSpPr>
        <p:sp>
          <p:nvSpPr>
            <p:cNvPr id="9608" name="Google Shape;9608;p41"/>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09" name="Google Shape;9609;p41"/>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10" name="Google Shape;9610;p41"/>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11" name="Google Shape;9611;p41"/>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12" name="Google Shape;9612;p41"/>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13" name="Google Shape;9613;p41"/>
          <p:cNvGrpSpPr/>
          <p:nvPr/>
        </p:nvGrpSpPr>
        <p:grpSpPr>
          <a:xfrm>
            <a:off x="10622538" y="2987641"/>
            <a:ext cx="474473" cy="482535"/>
            <a:chOff x="7967103" y="2415041"/>
            <a:chExt cx="355863" cy="361911"/>
          </a:xfrm>
        </p:grpSpPr>
        <p:sp>
          <p:nvSpPr>
            <p:cNvPr id="9614" name="Google Shape;9614;p41"/>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15" name="Google Shape;9615;p41"/>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16" name="Google Shape;9616;p41"/>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17" name="Google Shape;9617;p41"/>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18" name="Google Shape;9618;p41"/>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19" name="Google Shape;9619;p41"/>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20" name="Google Shape;9620;p41"/>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21" name="Google Shape;9621;p41"/>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22" name="Google Shape;9622;p41"/>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23" name="Google Shape;9623;p41"/>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24" name="Google Shape;9624;p41"/>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25" name="Google Shape;9625;p41"/>
          <p:cNvGrpSpPr/>
          <p:nvPr/>
        </p:nvGrpSpPr>
        <p:grpSpPr>
          <a:xfrm>
            <a:off x="10038964" y="2987131"/>
            <a:ext cx="474473" cy="483045"/>
            <a:chOff x="7529411" y="2414659"/>
            <a:chExt cx="355863" cy="362292"/>
          </a:xfrm>
        </p:grpSpPr>
        <p:sp>
          <p:nvSpPr>
            <p:cNvPr id="9626" name="Google Shape;9626;p41"/>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27" name="Google Shape;9627;p41"/>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28" name="Google Shape;9628;p41"/>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29" name="Google Shape;9629;p41"/>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30" name="Google Shape;9630;p41"/>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31" name="Google Shape;9631;p41"/>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32" name="Google Shape;9632;p41"/>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33" name="Google Shape;9633;p41"/>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34" name="Google Shape;9634;p41"/>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35" name="Google Shape;9635;p41"/>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36" name="Google Shape;9636;p41"/>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37" name="Google Shape;9637;p41"/>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38" name="Google Shape;9638;p41"/>
          <p:cNvGrpSpPr/>
          <p:nvPr/>
        </p:nvGrpSpPr>
        <p:grpSpPr>
          <a:xfrm>
            <a:off x="7644068" y="3009877"/>
            <a:ext cx="595753" cy="436068"/>
            <a:chOff x="5733194" y="2431718"/>
            <a:chExt cx="446826" cy="327059"/>
          </a:xfrm>
        </p:grpSpPr>
        <p:sp>
          <p:nvSpPr>
            <p:cNvPr id="9639" name="Google Shape;9639;p41"/>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40" name="Google Shape;9640;p41"/>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41" name="Google Shape;9641;p41"/>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42" name="Google Shape;9642;p41"/>
          <p:cNvGrpSpPr/>
          <p:nvPr/>
        </p:nvGrpSpPr>
        <p:grpSpPr>
          <a:xfrm>
            <a:off x="6502211" y="2991672"/>
            <a:ext cx="543685" cy="475491"/>
            <a:chOff x="4876780" y="2418064"/>
            <a:chExt cx="407774" cy="356627"/>
          </a:xfrm>
        </p:grpSpPr>
        <p:sp>
          <p:nvSpPr>
            <p:cNvPr id="9643" name="Google Shape;9643;p41"/>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44" name="Google Shape;9644;p41"/>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45" name="Google Shape;9645;p41"/>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46" name="Google Shape;9646;p41"/>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47" name="Google Shape;9647;p41"/>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48" name="Google Shape;9648;p41"/>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49" name="Google Shape;9649;p41"/>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50" name="Google Shape;9650;p41"/>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51" name="Google Shape;9651;p41"/>
          <p:cNvGrpSpPr/>
          <p:nvPr/>
        </p:nvGrpSpPr>
        <p:grpSpPr>
          <a:xfrm>
            <a:off x="9427594" y="2982082"/>
            <a:ext cx="531082" cy="494672"/>
            <a:chOff x="7070872" y="2410871"/>
            <a:chExt cx="398321" cy="371013"/>
          </a:xfrm>
        </p:grpSpPr>
        <p:sp>
          <p:nvSpPr>
            <p:cNvPr id="9652" name="Google Shape;9652;p41"/>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53" name="Google Shape;9653;p41"/>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54" name="Google Shape;9654;p41"/>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55" name="Google Shape;9655;p41"/>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656" name="Google Shape;9656;p41"/>
          <p:cNvSpPr/>
          <p:nvPr/>
        </p:nvSpPr>
        <p:spPr>
          <a:xfrm>
            <a:off x="8317771" y="3012462"/>
            <a:ext cx="421956" cy="43205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657" name="Google Shape;9657;p41"/>
          <p:cNvGrpSpPr/>
          <p:nvPr/>
        </p:nvGrpSpPr>
        <p:grpSpPr>
          <a:xfrm>
            <a:off x="7090835" y="3743716"/>
            <a:ext cx="494672" cy="294376"/>
            <a:chOff x="5318259" y="2982111"/>
            <a:chExt cx="371013" cy="220787"/>
          </a:xfrm>
        </p:grpSpPr>
        <p:sp>
          <p:nvSpPr>
            <p:cNvPr id="9658" name="Google Shape;9658;p41"/>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59" name="Google Shape;9659;p41"/>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60" name="Google Shape;9660;p41"/>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61" name="Google Shape;9661;p41"/>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62" name="Google Shape;9662;p41"/>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63" name="Google Shape;9663;p41"/>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64" name="Google Shape;9664;p41"/>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65" name="Google Shape;9665;p41"/>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66" name="Google Shape;9666;p41"/>
          <p:cNvGrpSpPr/>
          <p:nvPr/>
        </p:nvGrpSpPr>
        <p:grpSpPr>
          <a:xfrm>
            <a:off x="9431668" y="3641913"/>
            <a:ext cx="495181" cy="495733"/>
            <a:chOff x="7073928" y="2905757"/>
            <a:chExt cx="371395" cy="371809"/>
          </a:xfrm>
        </p:grpSpPr>
        <p:sp>
          <p:nvSpPr>
            <p:cNvPr id="9667" name="Google Shape;9667;p41"/>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68" name="Google Shape;9668;p41"/>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69" name="Google Shape;9669;p41"/>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70" name="Google Shape;9670;p41"/>
          <p:cNvGrpSpPr/>
          <p:nvPr/>
        </p:nvGrpSpPr>
        <p:grpSpPr>
          <a:xfrm>
            <a:off x="8250897" y="3708112"/>
            <a:ext cx="495181" cy="363800"/>
            <a:chOff x="6188327" y="2955408"/>
            <a:chExt cx="371395" cy="272857"/>
          </a:xfrm>
        </p:grpSpPr>
        <p:sp>
          <p:nvSpPr>
            <p:cNvPr id="9671" name="Google Shape;9671;p41"/>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72" name="Google Shape;9672;p41"/>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73" name="Google Shape;9673;p41"/>
          <p:cNvGrpSpPr/>
          <p:nvPr/>
        </p:nvGrpSpPr>
        <p:grpSpPr>
          <a:xfrm>
            <a:off x="10028355" y="3642422"/>
            <a:ext cx="479522" cy="494672"/>
            <a:chOff x="7521454" y="2906139"/>
            <a:chExt cx="359651" cy="371013"/>
          </a:xfrm>
        </p:grpSpPr>
        <p:sp>
          <p:nvSpPr>
            <p:cNvPr id="9674" name="Google Shape;9674;p41"/>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75" name="Google Shape;9675;p41"/>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76" name="Google Shape;9676;p41"/>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77" name="Google Shape;9677;p41"/>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78" name="Google Shape;9678;p41"/>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79" name="Google Shape;9679;p41"/>
          <p:cNvGrpSpPr/>
          <p:nvPr/>
        </p:nvGrpSpPr>
        <p:grpSpPr>
          <a:xfrm>
            <a:off x="7710267" y="3642931"/>
            <a:ext cx="402205" cy="494672"/>
            <a:chOff x="5782845" y="2906521"/>
            <a:chExt cx="301661" cy="371013"/>
          </a:xfrm>
        </p:grpSpPr>
        <p:sp>
          <p:nvSpPr>
            <p:cNvPr id="9680" name="Google Shape;9680;p41"/>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81" name="Google Shape;9681;p41"/>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82" name="Google Shape;9682;p41"/>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83" name="Google Shape;9683;p41"/>
          <p:cNvGrpSpPr/>
          <p:nvPr/>
        </p:nvGrpSpPr>
        <p:grpSpPr>
          <a:xfrm>
            <a:off x="8840497" y="3657572"/>
            <a:ext cx="495690" cy="465901"/>
            <a:chOff x="6630539" y="2917502"/>
            <a:chExt cx="371777" cy="349434"/>
          </a:xfrm>
        </p:grpSpPr>
        <p:sp>
          <p:nvSpPr>
            <p:cNvPr id="9684" name="Google Shape;9684;p41"/>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85" name="Google Shape;9685;p41"/>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86" name="Google Shape;9686;p41"/>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87" name="Google Shape;9687;p41"/>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88" name="Google Shape;9688;p41"/>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89" name="Google Shape;9689;p41"/>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90" name="Google Shape;9690;p41"/>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91" name="Google Shape;9691;p41"/>
          <p:cNvGrpSpPr/>
          <p:nvPr/>
        </p:nvGrpSpPr>
        <p:grpSpPr>
          <a:xfrm>
            <a:off x="2895226" y="4259860"/>
            <a:ext cx="544194" cy="458305"/>
            <a:chOff x="2171474" y="3369229"/>
            <a:chExt cx="408156" cy="343737"/>
          </a:xfrm>
        </p:grpSpPr>
        <p:sp>
          <p:nvSpPr>
            <p:cNvPr id="9692" name="Google Shape;9692;p41"/>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93" name="Google Shape;9693;p41"/>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94" name="Google Shape;9694;p41"/>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95" name="Google Shape;9695;p41"/>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696" name="Google Shape;9696;p41"/>
          <p:cNvGrpSpPr/>
          <p:nvPr/>
        </p:nvGrpSpPr>
        <p:grpSpPr>
          <a:xfrm>
            <a:off x="6521434" y="3667714"/>
            <a:ext cx="446168" cy="446168"/>
            <a:chOff x="4891198" y="2925108"/>
            <a:chExt cx="334634" cy="334634"/>
          </a:xfrm>
        </p:grpSpPr>
        <p:sp>
          <p:nvSpPr>
            <p:cNvPr id="9697" name="Google Shape;9697;p41"/>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98" name="Google Shape;9698;p41"/>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699" name="Google Shape;9699;p41"/>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00" name="Google Shape;9700;p41"/>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01" name="Google Shape;9701;p41"/>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02" name="Google Shape;9702;p41"/>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03" name="Google Shape;9703;p41"/>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04" name="Google Shape;9704;p41"/>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05" name="Google Shape;9705;p41"/>
          <p:cNvGrpSpPr/>
          <p:nvPr/>
        </p:nvGrpSpPr>
        <p:grpSpPr>
          <a:xfrm>
            <a:off x="10634632" y="3667714"/>
            <a:ext cx="446210" cy="446168"/>
            <a:chOff x="7976174" y="2925108"/>
            <a:chExt cx="334666" cy="334634"/>
          </a:xfrm>
        </p:grpSpPr>
        <p:sp>
          <p:nvSpPr>
            <p:cNvPr id="9706" name="Google Shape;9706;p41"/>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07" name="Google Shape;9707;p41"/>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08" name="Google Shape;9708;p41"/>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09" name="Google Shape;9709;p41"/>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10" name="Google Shape;9710;p41"/>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11" name="Google Shape;9711;p41"/>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12" name="Google Shape;9712;p41"/>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13" name="Google Shape;9713;p41"/>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14" name="Google Shape;9714;p41"/>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15" name="Google Shape;9715;p41"/>
          <p:cNvGrpSpPr/>
          <p:nvPr/>
        </p:nvGrpSpPr>
        <p:grpSpPr>
          <a:xfrm>
            <a:off x="4122507" y="4266395"/>
            <a:ext cx="472945" cy="443664"/>
            <a:chOff x="3091957" y="3374131"/>
            <a:chExt cx="354717" cy="332757"/>
          </a:xfrm>
        </p:grpSpPr>
        <p:sp>
          <p:nvSpPr>
            <p:cNvPr id="9716" name="Google Shape;9716;p41"/>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17" name="Google Shape;9717;p41"/>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18" name="Google Shape;9718;p41"/>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19" name="Google Shape;9719;p41"/>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20" name="Google Shape;9720;p41"/>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21" name="Google Shape;9721;p41"/>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22" name="Google Shape;9722;p41"/>
          <p:cNvGrpSpPr/>
          <p:nvPr/>
        </p:nvGrpSpPr>
        <p:grpSpPr>
          <a:xfrm>
            <a:off x="5317408" y="4274500"/>
            <a:ext cx="471926" cy="425162"/>
            <a:chOff x="3988156" y="3380210"/>
            <a:chExt cx="353954" cy="318880"/>
          </a:xfrm>
        </p:grpSpPr>
        <p:sp>
          <p:nvSpPr>
            <p:cNvPr id="9723" name="Google Shape;9723;p41"/>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24" name="Google Shape;9724;p41"/>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25" name="Google Shape;9725;p41"/>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26" name="Google Shape;9726;p41"/>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27" name="Google Shape;9727;p41"/>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28" name="Google Shape;9728;p41"/>
          <p:cNvGrpSpPr/>
          <p:nvPr/>
        </p:nvGrpSpPr>
        <p:grpSpPr>
          <a:xfrm>
            <a:off x="4721231" y="4257314"/>
            <a:ext cx="464330" cy="461572"/>
            <a:chOff x="3541011" y="3367320"/>
            <a:chExt cx="348257" cy="346188"/>
          </a:xfrm>
        </p:grpSpPr>
        <p:sp>
          <p:nvSpPr>
            <p:cNvPr id="9729" name="Google Shape;9729;p41"/>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30" name="Google Shape;9730;p41"/>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31" name="Google Shape;9731;p41"/>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32" name="Google Shape;9732;p41"/>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33" name="Google Shape;9733;p41"/>
          <p:cNvGrpSpPr/>
          <p:nvPr/>
        </p:nvGrpSpPr>
        <p:grpSpPr>
          <a:xfrm>
            <a:off x="1133427" y="4238133"/>
            <a:ext cx="492677" cy="500867"/>
            <a:chOff x="850092" y="3352934"/>
            <a:chExt cx="369517" cy="375660"/>
          </a:xfrm>
        </p:grpSpPr>
        <p:sp>
          <p:nvSpPr>
            <p:cNvPr id="9734" name="Google Shape;9734;p41"/>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35" name="Google Shape;9735;p41"/>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36" name="Google Shape;9736;p41"/>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37" name="Google Shape;9737;p41"/>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38" name="Google Shape;9738;p41"/>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39" name="Google Shape;9739;p41"/>
          <p:cNvGrpSpPr/>
          <p:nvPr/>
        </p:nvGrpSpPr>
        <p:grpSpPr>
          <a:xfrm>
            <a:off x="1752860" y="4245177"/>
            <a:ext cx="446210" cy="487118"/>
            <a:chOff x="1314678" y="3358217"/>
            <a:chExt cx="334666" cy="365348"/>
          </a:xfrm>
        </p:grpSpPr>
        <p:sp>
          <p:nvSpPr>
            <p:cNvPr id="9740" name="Google Shape;9740;p41"/>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41" name="Google Shape;9741;p41"/>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42" name="Google Shape;9742;p41"/>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43" name="Google Shape;9743;p41"/>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44" name="Google Shape;9744;p41"/>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45" name="Google Shape;9745;p41"/>
          <p:cNvGrpSpPr/>
          <p:nvPr/>
        </p:nvGrpSpPr>
        <p:grpSpPr>
          <a:xfrm>
            <a:off x="2331385" y="4264401"/>
            <a:ext cx="479013" cy="447696"/>
            <a:chOff x="1748582" y="3372635"/>
            <a:chExt cx="359269" cy="335780"/>
          </a:xfrm>
        </p:grpSpPr>
        <p:sp>
          <p:nvSpPr>
            <p:cNvPr id="9746" name="Google Shape;9746;p41"/>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747" name="Google Shape;9747;p41"/>
            <p:cNvGrpSpPr/>
            <p:nvPr/>
          </p:nvGrpSpPr>
          <p:grpSpPr>
            <a:xfrm>
              <a:off x="1748582" y="3372635"/>
              <a:ext cx="333520" cy="335780"/>
              <a:chOff x="1748582" y="3372635"/>
              <a:chExt cx="333520" cy="335780"/>
            </a:xfrm>
          </p:grpSpPr>
          <p:sp>
            <p:nvSpPr>
              <p:cNvPr id="9748" name="Google Shape;9748;p41"/>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49" name="Google Shape;9749;p41"/>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50" name="Google Shape;9750;p41"/>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9751" name="Google Shape;9751;p41"/>
          <p:cNvGrpSpPr/>
          <p:nvPr/>
        </p:nvGrpSpPr>
        <p:grpSpPr>
          <a:xfrm>
            <a:off x="3521237" y="4244668"/>
            <a:ext cx="487118" cy="486609"/>
            <a:chOff x="2640993" y="3357835"/>
            <a:chExt cx="365348" cy="364966"/>
          </a:xfrm>
        </p:grpSpPr>
        <p:sp>
          <p:nvSpPr>
            <p:cNvPr id="9752" name="Google Shape;9752;p41"/>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53" name="Google Shape;9753;p41"/>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54" name="Google Shape;9754;p41"/>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55" name="Google Shape;9755;p41"/>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56" name="Google Shape;9756;p41"/>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57" name="Google Shape;9757;p41"/>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58" name="Google Shape;9758;p41"/>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59" name="Google Shape;9759;p41"/>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60" name="Google Shape;9760;p41"/>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61" name="Google Shape;9761;p41"/>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62" name="Google Shape;9762;p41"/>
          <p:cNvGrpSpPr/>
          <p:nvPr/>
        </p:nvGrpSpPr>
        <p:grpSpPr>
          <a:xfrm>
            <a:off x="6514856" y="4255786"/>
            <a:ext cx="467386" cy="466919"/>
            <a:chOff x="4886264" y="3366174"/>
            <a:chExt cx="350548" cy="350198"/>
          </a:xfrm>
        </p:grpSpPr>
        <p:sp>
          <p:nvSpPr>
            <p:cNvPr id="9763" name="Google Shape;9763;p41"/>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64" name="Google Shape;9764;p41"/>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65" name="Google Shape;9765;p41"/>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66" name="Google Shape;9766;p41"/>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67" name="Google Shape;9767;p41"/>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68" name="Google Shape;9768;p41"/>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69" name="Google Shape;9769;p41"/>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70" name="Google Shape;9770;p41"/>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71" name="Google Shape;9771;p41"/>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72" name="Google Shape;9772;p41"/>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73" name="Google Shape;9773;p41"/>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74" name="Google Shape;9774;p41"/>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75" name="Google Shape;9775;p41"/>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76" name="Google Shape;9776;p41"/>
          <p:cNvGrpSpPr/>
          <p:nvPr/>
        </p:nvGrpSpPr>
        <p:grpSpPr>
          <a:xfrm>
            <a:off x="7109040" y="4319482"/>
            <a:ext cx="462845" cy="339570"/>
            <a:chOff x="5331913" y="3413947"/>
            <a:chExt cx="347143" cy="254684"/>
          </a:xfrm>
        </p:grpSpPr>
        <p:sp>
          <p:nvSpPr>
            <p:cNvPr id="9777" name="Google Shape;9777;p41"/>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78" name="Google Shape;9778;p41"/>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79" name="Google Shape;9779;p41"/>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80" name="Google Shape;9780;p41"/>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81" name="Google Shape;9781;p41"/>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82" name="Google Shape;9782;p41"/>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83" name="Google Shape;9783;p41"/>
          <p:cNvGrpSpPr/>
          <p:nvPr/>
        </p:nvGrpSpPr>
        <p:grpSpPr>
          <a:xfrm>
            <a:off x="7702205" y="4313923"/>
            <a:ext cx="461827" cy="352682"/>
            <a:chOff x="5776798" y="3409778"/>
            <a:chExt cx="346379" cy="264518"/>
          </a:xfrm>
        </p:grpSpPr>
        <p:sp>
          <p:nvSpPr>
            <p:cNvPr id="9784" name="Google Shape;9784;p41"/>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85" name="Google Shape;9785;p41"/>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86" name="Google Shape;9786;p41"/>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87" name="Google Shape;9787;p41"/>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88" name="Google Shape;9788;p41"/>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89" name="Google Shape;9789;p41"/>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90" name="Google Shape;9790;p41"/>
          <p:cNvGrpSpPr/>
          <p:nvPr/>
        </p:nvGrpSpPr>
        <p:grpSpPr>
          <a:xfrm>
            <a:off x="9477116" y="4296227"/>
            <a:ext cx="459832" cy="387055"/>
            <a:chOff x="7108015" y="3396505"/>
            <a:chExt cx="344883" cy="290299"/>
          </a:xfrm>
        </p:grpSpPr>
        <p:sp>
          <p:nvSpPr>
            <p:cNvPr id="9791" name="Google Shape;9791;p41"/>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92" name="Google Shape;9792;p41"/>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93" name="Google Shape;9793;p41"/>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94" name="Google Shape;9794;p41"/>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795" name="Google Shape;9795;p41"/>
          <p:cNvGrpSpPr/>
          <p:nvPr/>
        </p:nvGrpSpPr>
        <p:grpSpPr>
          <a:xfrm>
            <a:off x="10068753" y="4288631"/>
            <a:ext cx="459832" cy="401738"/>
            <a:chOff x="7551754" y="3390808"/>
            <a:chExt cx="344883" cy="301311"/>
          </a:xfrm>
        </p:grpSpPr>
        <p:sp>
          <p:nvSpPr>
            <p:cNvPr id="9796" name="Google Shape;9796;p41"/>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97" name="Google Shape;9797;p41"/>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98" name="Google Shape;9798;p41"/>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799" name="Google Shape;9799;p41"/>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0" name="Google Shape;9800;p41"/>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1" name="Google Shape;9801;p41"/>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2" name="Google Shape;9802;p41"/>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3" name="Google Shape;9803;p41"/>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4" name="Google Shape;9804;p41"/>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5" name="Google Shape;9805;p41"/>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6" name="Google Shape;9806;p41"/>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07" name="Google Shape;9807;p41"/>
          <p:cNvGrpSpPr/>
          <p:nvPr/>
        </p:nvGrpSpPr>
        <p:grpSpPr>
          <a:xfrm>
            <a:off x="8942555" y="4284091"/>
            <a:ext cx="348184" cy="411328"/>
            <a:chOff x="6707084" y="3387403"/>
            <a:chExt cx="261145" cy="308504"/>
          </a:xfrm>
        </p:grpSpPr>
        <p:sp>
          <p:nvSpPr>
            <p:cNvPr id="9808" name="Google Shape;9808;p41"/>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09" name="Google Shape;9809;p41"/>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10" name="Google Shape;9810;p41"/>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11" name="Google Shape;9811;p41"/>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12" name="Google Shape;9812;p41"/>
          <p:cNvGrpSpPr/>
          <p:nvPr/>
        </p:nvGrpSpPr>
        <p:grpSpPr>
          <a:xfrm>
            <a:off x="1131942" y="5497707"/>
            <a:ext cx="503753" cy="432546"/>
            <a:chOff x="848978" y="4297637"/>
            <a:chExt cx="377824" cy="324418"/>
          </a:xfrm>
        </p:grpSpPr>
        <p:sp>
          <p:nvSpPr>
            <p:cNvPr id="9813" name="Google Shape;9813;p41"/>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14" name="Google Shape;9814;p41"/>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15" name="Google Shape;9815;p41"/>
          <p:cNvGrpSpPr/>
          <p:nvPr/>
        </p:nvGrpSpPr>
        <p:grpSpPr>
          <a:xfrm>
            <a:off x="2338981" y="5482982"/>
            <a:ext cx="468574" cy="461275"/>
            <a:chOff x="1754279" y="4286593"/>
            <a:chExt cx="351439" cy="345965"/>
          </a:xfrm>
        </p:grpSpPr>
        <p:sp>
          <p:nvSpPr>
            <p:cNvPr id="9816" name="Google Shape;9816;p41"/>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17" name="Google Shape;9817;p41"/>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18" name="Google Shape;9818;p41"/>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19" name="Google Shape;9819;p41"/>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20" name="Google Shape;9820;p41"/>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21" name="Google Shape;9821;p41"/>
          <p:cNvGrpSpPr/>
          <p:nvPr/>
        </p:nvGrpSpPr>
        <p:grpSpPr>
          <a:xfrm>
            <a:off x="5328017" y="5489092"/>
            <a:ext cx="448672" cy="446720"/>
            <a:chOff x="3996113" y="4291176"/>
            <a:chExt cx="336512" cy="335048"/>
          </a:xfrm>
        </p:grpSpPr>
        <p:sp>
          <p:nvSpPr>
            <p:cNvPr id="9822" name="Google Shape;9822;p41"/>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23" name="Google Shape;9823;p41"/>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24" name="Google Shape;9824;p41"/>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825" name="Google Shape;9825;p41"/>
          <p:cNvSpPr/>
          <p:nvPr/>
        </p:nvSpPr>
        <p:spPr>
          <a:xfrm>
            <a:off x="1775650" y="5510836"/>
            <a:ext cx="406297" cy="405405"/>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826" name="Google Shape;9826;p41"/>
          <p:cNvGrpSpPr/>
          <p:nvPr/>
        </p:nvGrpSpPr>
        <p:grpSpPr>
          <a:xfrm>
            <a:off x="2905369" y="5481539"/>
            <a:ext cx="530021" cy="464882"/>
            <a:chOff x="2179081" y="4285511"/>
            <a:chExt cx="397525" cy="348670"/>
          </a:xfrm>
        </p:grpSpPr>
        <p:sp>
          <p:nvSpPr>
            <p:cNvPr id="9827" name="Google Shape;9827;p4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28" name="Google Shape;9828;p4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29" name="Google Shape;9829;p41"/>
          <p:cNvGrpSpPr/>
          <p:nvPr/>
        </p:nvGrpSpPr>
        <p:grpSpPr>
          <a:xfrm>
            <a:off x="4778816" y="5494185"/>
            <a:ext cx="356756" cy="439209"/>
            <a:chOff x="3584201" y="4294996"/>
            <a:chExt cx="267574" cy="329415"/>
          </a:xfrm>
        </p:grpSpPr>
        <p:sp>
          <p:nvSpPr>
            <p:cNvPr id="9830" name="Google Shape;9830;p4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31" name="Google Shape;9831;p4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32" name="Google Shape;9832;p4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33" name="Google Shape;9833;p4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34" name="Google Shape;9834;p41"/>
          <p:cNvGrpSpPr/>
          <p:nvPr/>
        </p:nvGrpSpPr>
        <p:grpSpPr>
          <a:xfrm>
            <a:off x="4110370" y="5495161"/>
            <a:ext cx="501249" cy="437087"/>
            <a:chOff x="3082855" y="4295728"/>
            <a:chExt cx="375946" cy="327823"/>
          </a:xfrm>
        </p:grpSpPr>
        <p:sp>
          <p:nvSpPr>
            <p:cNvPr id="9835" name="Google Shape;9835;p4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36" name="Google Shape;9836;p4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37" name="Google Shape;9837;p4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38" name="Google Shape;9838;p4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39" name="Google Shape;9839;p4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40" name="Google Shape;9840;p4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41" name="Google Shape;9841;p4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42" name="Google Shape;9842;p4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43" name="Google Shape;9843;p4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44" name="Google Shape;9844;p4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45" name="Google Shape;9845;p4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46" name="Google Shape;9846;p41"/>
          <p:cNvGrpSpPr/>
          <p:nvPr/>
        </p:nvGrpSpPr>
        <p:grpSpPr>
          <a:xfrm>
            <a:off x="3665263" y="5489092"/>
            <a:ext cx="201102" cy="449223"/>
            <a:chOff x="2749016" y="4291176"/>
            <a:chExt cx="150831" cy="336926"/>
          </a:xfrm>
        </p:grpSpPr>
        <p:sp>
          <p:nvSpPr>
            <p:cNvPr id="9847" name="Google Shape;9847;p4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48" name="Google Shape;9848;p4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49" name="Google Shape;9849;p4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50" name="Google Shape;9850;p4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51" name="Google Shape;9851;p41"/>
          <p:cNvGrpSpPr/>
          <p:nvPr/>
        </p:nvGrpSpPr>
        <p:grpSpPr>
          <a:xfrm>
            <a:off x="9503384" y="5473434"/>
            <a:ext cx="330998" cy="482578"/>
            <a:chOff x="7127716" y="4279432"/>
            <a:chExt cx="248254" cy="361942"/>
          </a:xfrm>
        </p:grpSpPr>
        <p:sp>
          <p:nvSpPr>
            <p:cNvPr id="9852" name="Google Shape;9852;p41"/>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53" name="Google Shape;9853;p41"/>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54" name="Google Shape;9854;p41"/>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55" name="Google Shape;9855;p41"/>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56" name="Google Shape;9856;p41"/>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57" name="Google Shape;9857;p41"/>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58" name="Google Shape;9858;p41"/>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59" name="Google Shape;9859;p41"/>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0" name="Google Shape;9860;p41"/>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61" name="Google Shape;9861;p41"/>
          <p:cNvGrpSpPr/>
          <p:nvPr/>
        </p:nvGrpSpPr>
        <p:grpSpPr>
          <a:xfrm>
            <a:off x="10086958" y="5473434"/>
            <a:ext cx="330998" cy="482578"/>
            <a:chOff x="7565408" y="4279432"/>
            <a:chExt cx="248255" cy="361942"/>
          </a:xfrm>
        </p:grpSpPr>
        <p:sp>
          <p:nvSpPr>
            <p:cNvPr id="9862" name="Google Shape;9862;p41"/>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3" name="Google Shape;9863;p41"/>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4" name="Google Shape;9864;p41"/>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5" name="Google Shape;9865;p41"/>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6" name="Google Shape;9866;p41"/>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7" name="Google Shape;9867;p41"/>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8" name="Google Shape;9868;p41"/>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69" name="Google Shape;9869;p41"/>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70" name="Google Shape;9870;p41"/>
          <p:cNvGrpSpPr/>
          <p:nvPr/>
        </p:nvGrpSpPr>
        <p:grpSpPr>
          <a:xfrm>
            <a:off x="8351936" y="5473434"/>
            <a:ext cx="300656" cy="482068"/>
            <a:chOff x="6264109" y="4279432"/>
            <a:chExt cx="225498" cy="361560"/>
          </a:xfrm>
        </p:grpSpPr>
        <p:sp>
          <p:nvSpPr>
            <p:cNvPr id="9871" name="Google Shape;9871;p41"/>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72" name="Google Shape;9872;p41"/>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73" name="Google Shape;9873;p41"/>
          <p:cNvGrpSpPr/>
          <p:nvPr/>
        </p:nvGrpSpPr>
        <p:grpSpPr>
          <a:xfrm>
            <a:off x="10572507" y="5480011"/>
            <a:ext cx="527008" cy="468404"/>
            <a:chOff x="7929578" y="4284365"/>
            <a:chExt cx="395266" cy="351312"/>
          </a:xfrm>
        </p:grpSpPr>
        <p:sp>
          <p:nvSpPr>
            <p:cNvPr id="9874" name="Google Shape;9874;p41"/>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75" name="Google Shape;9875;p41"/>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76" name="Google Shape;9876;p41"/>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77" name="Google Shape;9877;p41"/>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78" name="Google Shape;9878;p41"/>
          <p:cNvGrpSpPr/>
          <p:nvPr/>
        </p:nvGrpSpPr>
        <p:grpSpPr>
          <a:xfrm>
            <a:off x="8793781" y="5532558"/>
            <a:ext cx="568405" cy="443757"/>
            <a:chOff x="6639652" y="4323777"/>
            <a:chExt cx="426315" cy="332826"/>
          </a:xfrm>
        </p:grpSpPr>
        <p:sp>
          <p:nvSpPr>
            <p:cNvPr id="9879" name="Google Shape;9879;p41"/>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80" name="Google Shape;9880;p41"/>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81" name="Google Shape;9881;p41"/>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82" name="Google Shape;9882;p41"/>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83" name="Google Shape;9883;p41"/>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84" name="Google Shape;9884;p41"/>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85" name="Google Shape;9885;p41"/>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86" name="Google Shape;9886;p41"/>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87" name="Google Shape;9887;p41"/>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88" name="Google Shape;9888;p41"/>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89" name="Google Shape;9889;p41"/>
          <p:cNvGrpSpPr/>
          <p:nvPr/>
        </p:nvGrpSpPr>
        <p:grpSpPr>
          <a:xfrm>
            <a:off x="7143370" y="5497707"/>
            <a:ext cx="383024" cy="435050"/>
            <a:chOff x="5357662" y="4297637"/>
            <a:chExt cx="287275" cy="326296"/>
          </a:xfrm>
        </p:grpSpPr>
        <p:sp>
          <p:nvSpPr>
            <p:cNvPr id="9890" name="Google Shape;9890;p41"/>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91" name="Google Shape;9891;p41"/>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92" name="Google Shape;9892;p41"/>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93" name="Google Shape;9893;p41"/>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94" name="Google Shape;9894;p41"/>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95" name="Google Shape;9895;p41"/>
          <p:cNvGrpSpPr/>
          <p:nvPr/>
        </p:nvGrpSpPr>
        <p:grpSpPr>
          <a:xfrm>
            <a:off x="7698640" y="5493590"/>
            <a:ext cx="442137" cy="442221"/>
            <a:chOff x="5774124" y="4294550"/>
            <a:chExt cx="331611" cy="331674"/>
          </a:xfrm>
        </p:grpSpPr>
        <p:sp>
          <p:nvSpPr>
            <p:cNvPr id="9896" name="Google Shape;9896;p41"/>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97" name="Google Shape;9897;p41"/>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898" name="Google Shape;9898;p41"/>
          <p:cNvGrpSpPr/>
          <p:nvPr/>
        </p:nvGrpSpPr>
        <p:grpSpPr>
          <a:xfrm>
            <a:off x="6520415" y="5484042"/>
            <a:ext cx="461317" cy="461360"/>
            <a:chOff x="4890434" y="4287389"/>
            <a:chExt cx="345997" cy="346029"/>
          </a:xfrm>
        </p:grpSpPr>
        <p:sp>
          <p:nvSpPr>
            <p:cNvPr id="9899" name="Google Shape;9899;p41"/>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0" name="Google Shape;9900;p41"/>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1" name="Google Shape;9901;p41"/>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2" name="Google Shape;9902;p41"/>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3" name="Google Shape;9903;p41"/>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4" name="Google Shape;9904;p41"/>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5" name="Google Shape;9905;p41"/>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906" name="Google Shape;9906;p41"/>
          <p:cNvGrpSpPr/>
          <p:nvPr/>
        </p:nvGrpSpPr>
        <p:grpSpPr>
          <a:xfrm>
            <a:off x="2887673" y="4848951"/>
            <a:ext cx="563375" cy="457286"/>
            <a:chOff x="2165809" y="3811059"/>
            <a:chExt cx="422542" cy="342973"/>
          </a:xfrm>
        </p:grpSpPr>
        <p:sp>
          <p:nvSpPr>
            <p:cNvPr id="9907" name="Google Shape;9907;p41"/>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8" name="Google Shape;9908;p41"/>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09" name="Google Shape;9909;p41"/>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0" name="Google Shape;9910;p41"/>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1" name="Google Shape;9911;p41"/>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2" name="Google Shape;9912;p41"/>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3" name="Google Shape;9913;p41"/>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4" name="Google Shape;9914;p41"/>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5" name="Google Shape;9915;p41"/>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6" name="Google Shape;9916;p41"/>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7" name="Google Shape;9917;p41"/>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8" name="Google Shape;9918;p41"/>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19" name="Google Shape;9919;p41"/>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20" name="Google Shape;9920;p41"/>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21" name="Google Shape;9921;p41"/>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22" name="Google Shape;9922;p41"/>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23" name="Google Shape;9923;p41"/>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24" name="Google Shape;9924;p41"/>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925" name="Google Shape;9925;p41"/>
          <p:cNvSpPr/>
          <p:nvPr/>
        </p:nvSpPr>
        <p:spPr>
          <a:xfrm>
            <a:off x="8290018" y="4297868"/>
            <a:ext cx="463375" cy="386563"/>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926" name="Google Shape;9926;p41"/>
          <p:cNvGrpSpPr/>
          <p:nvPr/>
        </p:nvGrpSpPr>
        <p:grpSpPr>
          <a:xfrm>
            <a:off x="1204677" y="4842374"/>
            <a:ext cx="352725" cy="470950"/>
            <a:chOff x="903530" y="3806125"/>
            <a:chExt cx="264550" cy="353222"/>
          </a:xfrm>
        </p:grpSpPr>
        <p:sp>
          <p:nvSpPr>
            <p:cNvPr id="9927" name="Google Shape;9927;p41"/>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28" name="Google Shape;9928;p41"/>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29" name="Google Shape;9929;p41"/>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30" name="Google Shape;9930;p41"/>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931" name="Google Shape;9931;p41"/>
          <p:cNvGrpSpPr/>
          <p:nvPr/>
        </p:nvGrpSpPr>
        <p:grpSpPr>
          <a:xfrm>
            <a:off x="3481856" y="4856038"/>
            <a:ext cx="568425" cy="443155"/>
            <a:chOff x="2611458" y="3816374"/>
            <a:chExt cx="426329" cy="332375"/>
          </a:xfrm>
        </p:grpSpPr>
        <p:sp>
          <p:nvSpPr>
            <p:cNvPr id="9932" name="Google Shape;9932;p41"/>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33" name="Google Shape;9933;p41"/>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34" name="Google Shape;9934;p41"/>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35" name="Google Shape;9935;p41"/>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36" name="Google Shape;9936;p41"/>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37" name="Google Shape;9937;p41"/>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38" name="Google Shape;9938;p41"/>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39" name="Google Shape;9939;p41"/>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40" name="Google Shape;9940;p41"/>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41" name="Google Shape;9941;p41"/>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942" name="Google Shape;9942;p41"/>
          <p:cNvSpPr/>
          <p:nvPr/>
        </p:nvSpPr>
        <p:spPr>
          <a:xfrm>
            <a:off x="2337002" y="4839488"/>
            <a:ext cx="475003" cy="475512"/>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943" name="Google Shape;9943;p41"/>
          <p:cNvGrpSpPr/>
          <p:nvPr/>
        </p:nvGrpSpPr>
        <p:grpSpPr>
          <a:xfrm>
            <a:off x="5359844" y="4841398"/>
            <a:ext cx="391596" cy="471926"/>
            <a:chOff x="4019984" y="3805393"/>
            <a:chExt cx="293704" cy="353954"/>
          </a:xfrm>
        </p:grpSpPr>
        <p:sp>
          <p:nvSpPr>
            <p:cNvPr id="9944" name="Google Shape;9944;p41"/>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45" name="Google Shape;9945;p41"/>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946" name="Google Shape;9946;p41"/>
          <p:cNvGrpSpPr/>
          <p:nvPr/>
        </p:nvGrpSpPr>
        <p:grpSpPr>
          <a:xfrm>
            <a:off x="10675073" y="4287613"/>
            <a:ext cx="431528" cy="404242"/>
            <a:chOff x="8006505" y="3390044"/>
            <a:chExt cx="323654" cy="303189"/>
          </a:xfrm>
        </p:grpSpPr>
        <p:sp>
          <p:nvSpPr>
            <p:cNvPr id="9947" name="Google Shape;9947;p41"/>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48" name="Google Shape;9948;p41"/>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49" name="Google Shape;9949;p41"/>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50" name="Google Shape;9950;p41"/>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51" name="Google Shape;9951;p41"/>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52" name="Google Shape;9952;p41"/>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953" name="Google Shape;9953;p41"/>
          <p:cNvGrpSpPr/>
          <p:nvPr/>
        </p:nvGrpSpPr>
        <p:grpSpPr>
          <a:xfrm>
            <a:off x="1732151" y="4842883"/>
            <a:ext cx="490640" cy="468404"/>
            <a:chOff x="1299146" y="3806507"/>
            <a:chExt cx="367990" cy="351312"/>
          </a:xfrm>
        </p:grpSpPr>
        <p:sp>
          <p:nvSpPr>
            <p:cNvPr id="9954" name="Google Shape;9954;p41"/>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55" name="Google Shape;9955;p41"/>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956" name="Google Shape;9956;p41"/>
          <p:cNvSpPr/>
          <p:nvPr/>
        </p:nvSpPr>
        <p:spPr>
          <a:xfrm>
            <a:off x="4699621" y="4839912"/>
            <a:ext cx="518926" cy="474579"/>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957" name="Google Shape;9957;p41"/>
          <p:cNvGrpSpPr/>
          <p:nvPr/>
        </p:nvGrpSpPr>
        <p:grpSpPr>
          <a:xfrm>
            <a:off x="4127556" y="4841398"/>
            <a:ext cx="470441" cy="472945"/>
            <a:chOff x="3095745" y="3805393"/>
            <a:chExt cx="352840" cy="354717"/>
          </a:xfrm>
        </p:grpSpPr>
        <p:sp>
          <p:nvSpPr>
            <p:cNvPr id="9958" name="Google Shape;9958;p41"/>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59" name="Google Shape;9959;p41"/>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60" name="Google Shape;9960;p41"/>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61" name="Google Shape;9961;p41"/>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62" name="Google Shape;9962;p41"/>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63" name="Google Shape;9963;p41"/>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964" name="Google Shape;9964;p41"/>
          <p:cNvGrpSpPr/>
          <p:nvPr/>
        </p:nvGrpSpPr>
        <p:grpSpPr>
          <a:xfrm>
            <a:off x="10066759" y="4877765"/>
            <a:ext cx="495181" cy="401695"/>
            <a:chOff x="7550258" y="3832670"/>
            <a:chExt cx="371395" cy="301279"/>
          </a:xfrm>
        </p:grpSpPr>
        <p:sp>
          <p:nvSpPr>
            <p:cNvPr id="9965" name="Google Shape;9965;p41"/>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66" name="Google Shape;9966;p41"/>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67" name="Google Shape;9967;p41"/>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68" name="Google Shape;9968;p41"/>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69" name="Google Shape;9969;p41"/>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0" name="Google Shape;9970;p41"/>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1" name="Google Shape;9971;p41"/>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2" name="Google Shape;9972;p41"/>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3" name="Google Shape;9973;p41"/>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4" name="Google Shape;9974;p41"/>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5" name="Google Shape;9975;p41"/>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6" name="Google Shape;9976;p41"/>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7" name="Google Shape;9977;p41"/>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8" name="Google Shape;9978;p41"/>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79" name="Google Shape;9979;p41"/>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80" name="Google Shape;9980;p41"/>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81" name="Google Shape;9981;p41"/>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82" name="Google Shape;9982;p41"/>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983" name="Google Shape;9983;p41"/>
          <p:cNvSpPr/>
          <p:nvPr/>
        </p:nvSpPr>
        <p:spPr>
          <a:xfrm>
            <a:off x="9485968" y="4846065"/>
            <a:ext cx="467407" cy="467407"/>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9984" name="Google Shape;9984;p41"/>
          <p:cNvGrpSpPr/>
          <p:nvPr/>
        </p:nvGrpSpPr>
        <p:grpSpPr>
          <a:xfrm>
            <a:off x="8879411" y="4844920"/>
            <a:ext cx="490131" cy="467386"/>
            <a:chOff x="6659725" y="3808035"/>
            <a:chExt cx="367608" cy="350548"/>
          </a:xfrm>
        </p:grpSpPr>
        <p:sp>
          <p:nvSpPr>
            <p:cNvPr id="9985" name="Google Shape;9985;p41"/>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86" name="Google Shape;9986;p41"/>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987" name="Google Shape;9987;p41"/>
          <p:cNvGrpSpPr/>
          <p:nvPr/>
        </p:nvGrpSpPr>
        <p:grpSpPr>
          <a:xfrm>
            <a:off x="8292314" y="4856547"/>
            <a:ext cx="475491" cy="445659"/>
            <a:chOff x="6219391" y="3816756"/>
            <a:chExt cx="356627" cy="334252"/>
          </a:xfrm>
        </p:grpSpPr>
        <p:sp>
          <p:nvSpPr>
            <p:cNvPr id="9988" name="Google Shape;9988;p41"/>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89" name="Google Shape;9989;p41"/>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90" name="Google Shape;9990;p41"/>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91" name="Google Shape;9991;p41"/>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992" name="Google Shape;9992;p41"/>
          <p:cNvGrpSpPr/>
          <p:nvPr/>
        </p:nvGrpSpPr>
        <p:grpSpPr>
          <a:xfrm>
            <a:off x="7704708" y="4870169"/>
            <a:ext cx="465391" cy="417397"/>
            <a:chOff x="5778676" y="3826972"/>
            <a:chExt cx="349052" cy="313055"/>
          </a:xfrm>
        </p:grpSpPr>
        <p:sp>
          <p:nvSpPr>
            <p:cNvPr id="9993" name="Google Shape;9993;p41"/>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94" name="Google Shape;9994;p41"/>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95" name="Google Shape;9995;p41"/>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96" name="Google Shape;9996;p41"/>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97" name="Google Shape;9997;p41"/>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9998" name="Google Shape;9998;p41"/>
          <p:cNvGrpSpPr/>
          <p:nvPr/>
        </p:nvGrpSpPr>
        <p:grpSpPr>
          <a:xfrm>
            <a:off x="7140866" y="4880269"/>
            <a:ext cx="398683" cy="397197"/>
            <a:chOff x="5355784" y="3834547"/>
            <a:chExt cx="299019" cy="297905"/>
          </a:xfrm>
        </p:grpSpPr>
        <p:sp>
          <p:nvSpPr>
            <p:cNvPr id="9999" name="Google Shape;9999;p41"/>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00" name="Google Shape;10000;p41"/>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01" name="Google Shape;10001;p41"/>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02" name="Google Shape;10002;p41"/>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03" name="Google Shape;10003;p41"/>
          <p:cNvGrpSpPr/>
          <p:nvPr/>
        </p:nvGrpSpPr>
        <p:grpSpPr>
          <a:xfrm>
            <a:off x="10715005" y="4843901"/>
            <a:ext cx="389559" cy="471969"/>
            <a:chOff x="8036455" y="3807271"/>
            <a:chExt cx="292176" cy="353985"/>
          </a:xfrm>
        </p:grpSpPr>
        <p:sp>
          <p:nvSpPr>
            <p:cNvPr id="10004" name="Google Shape;10004;p41"/>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05" name="Google Shape;10005;p41"/>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06" name="Google Shape;10006;p41"/>
          <p:cNvGrpSpPr/>
          <p:nvPr/>
        </p:nvGrpSpPr>
        <p:grpSpPr>
          <a:xfrm>
            <a:off x="6499707" y="4845938"/>
            <a:ext cx="460808" cy="467768"/>
            <a:chOff x="4874902" y="3808799"/>
            <a:chExt cx="345615" cy="350835"/>
          </a:xfrm>
        </p:grpSpPr>
        <p:sp>
          <p:nvSpPr>
            <p:cNvPr id="10007" name="Google Shape;10007;p41"/>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08" name="Google Shape;10008;p41"/>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09" name="Google Shape;10009;p41"/>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0" name="Google Shape;10010;p41"/>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1" name="Google Shape;10011;p41"/>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2" name="Google Shape;10012;p41"/>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3" name="Google Shape;10013;p41"/>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4" name="Google Shape;10014;p41"/>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5" name="Google Shape;10015;p41"/>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6" name="Google Shape;10016;p41"/>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7" name="Google Shape;10017;p41"/>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8" name="Google Shape;10018;p41"/>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19" name="Google Shape;10019;p41"/>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20" name="Google Shape;10020;p41"/>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21" name="Google Shape;10021;p41"/>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22" name="Google Shape;10022;p41"/>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23" name="Google Shape;10023;p41"/>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024" name="Google Shape;10024;p41"/>
          <p:cNvSpPr txBox="1"/>
          <p:nvPr/>
        </p:nvSpPr>
        <p:spPr>
          <a:xfrm>
            <a:off x="1132900" y="954633"/>
            <a:ext cx="46428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Business Icons</a:t>
            </a:r>
            <a:endParaRPr sz="3200">
              <a:solidFill>
                <a:srgbClr val="FFFFFF"/>
              </a:solidFill>
            </a:endParaRPr>
          </a:p>
        </p:txBody>
      </p:sp>
      <p:sp>
        <p:nvSpPr>
          <p:cNvPr id="10025" name="Google Shape;10025;p41"/>
          <p:cNvSpPr txBox="1"/>
          <p:nvPr/>
        </p:nvSpPr>
        <p:spPr>
          <a:xfrm>
            <a:off x="6477867" y="954633"/>
            <a:ext cx="46428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Teamwork Icons</a:t>
            </a:r>
            <a:endParaRPr sz="32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029" name="Shape 10029"/>
        <p:cNvGrpSpPr/>
        <p:nvPr/>
      </p:nvGrpSpPr>
      <p:grpSpPr>
        <a:xfrm>
          <a:off x="0" y="0"/>
          <a:ext cx="0" cy="0"/>
          <a:chOff x="0" y="0"/>
          <a:chExt cx="0" cy="0"/>
        </a:xfrm>
      </p:grpSpPr>
      <p:grpSp>
        <p:nvGrpSpPr>
          <p:cNvPr id="10030" name="Google Shape;10030;p42"/>
          <p:cNvGrpSpPr/>
          <p:nvPr/>
        </p:nvGrpSpPr>
        <p:grpSpPr>
          <a:xfrm>
            <a:off x="3605250" y="5444366"/>
            <a:ext cx="456181" cy="483594"/>
            <a:chOff x="2704005" y="4258781"/>
            <a:chExt cx="342144" cy="362704"/>
          </a:xfrm>
        </p:grpSpPr>
        <p:sp>
          <p:nvSpPr>
            <p:cNvPr id="10031" name="Google Shape;10031;p42"/>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32" name="Google Shape;10032;p42"/>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33" name="Google Shape;10033;p42"/>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34" name="Google Shape;10034;p42"/>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35" name="Google Shape;10035;p42"/>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36" name="Google Shape;10036;p42"/>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37" name="Google Shape;10037;p42"/>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38" name="Google Shape;10038;p42"/>
          <p:cNvGrpSpPr/>
          <p:nvPr/>
        </p:nvGrpSpPr>
        <p:grpSpPr>
          <a:xfrm>
            <a:off x="2876543" y="5443986"/>
            <a:ext cx="463234" cy="484481"/>
            <a:chOff x="2157462" y="4258496"/>
            <a:chExt cx="347435" cy="363370"/>
          </a:xfrm>
        </p:grpSpPr>
        <p:sp>
          <p:nvSpPr>
            <p:cNvPr id="10039" name="Google Shape;10039;p42"/>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40" name="Google Shape;10040;p42"/>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41" name="Google Shape;10041;p42"/>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42" name="Google Shape;10042;p42"/>
          <p:cNvGrpSpPr/>
          <p:nvPr/>
        </p:nvGrpSpPr>
        <p:grpSpPr>
          <a:xfrm>
            <a:off x="5347817" y="4784383"/>
            <a:ext cx="458208" cy="484269"/>
            <a:chOff x="4010963" y="3763781"/>
            <a:chExt cx="343665" cy="363211"/>
          </a:xfrm>
        </p:grpSpPr>
        <p:sp>
          <p:nvSpPr>
            <p:cNvPr id="10043" name="Google Shape;10043;p42"/>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44" name="Google Shape;10044;p42"/>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45" name="Google Shape;10045;p42"/>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46" name="Google Shape;10046;p42"/>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47" name="Google Shape;10047;p42"/>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48" name="Google Shape;10048;p42"/>
          <p:cNvGrpSpPr/>
          <p:nvPr/>
        </p:nvGrpSpPr>
        <p:grpSpPr>
          <a:xfrm>
            <a:off x="2951982" y="4846685"/>
            <a:ext cx="490859" cy="414913"/>
            <a:chOff x="2214042" y="3810509"/>
            <a:chExt cx="368153" cy="311193"/>
          </a:xfrm>
        </p:grpSpPr>
        <p:sp>
          <p:nvSpPr>
            <p:cNvPr id="10049" name="Google Shape;10049;p42"/>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50" name="Google Shape;10050;p42"/>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51" name="Google Shape;10051;p42"/>
          <p:cNvGrpSpPr/>
          <p:nvPr/>
        </p:nvGrpSpPr>
        <p:grpSpPr>
          <a:xfrm>
            <a:off x="2358525" y="4808966"/>
            <a:ext cx="490394" cy="490352"/>
            <a:chOff x="1768938" y="3782219"/>
            <a:chExt cx="367805" cy="367773"/>
          </a:xfrm>
        </p:grpSpPr>
        <p:sp>
          <p:nvSpPr>
            <p:cNvPr id="10052" name="Google Shape;10052;p42"/>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53" name="Google Shape;10053;p42"/>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54" name="Google Shape;10054;p42"/>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55" name="Google Shape;10055;p42"/>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56" name="Google Shape;10056;p42"/>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57" name="Google Shape;10057;p42"/>
          <p:cNvGrpSpPr/>
          <p:nvPr/>
        </p:nvGrpSpPr>
        <p:grpSpPr>
          <a:xfrm>
            <a:off x="3575091" y="4830592"/>
            <a:ext cx="434047" cy="436539"/>
            <a:chOff x="2681385" y="3798439"/>
            <a:chExt cx="325544" cy="327413"/>
          </a:xfrm>
        </p:grpSpPr>
        <p:sp>
          <p:nvSpPr>
            <p:cNvPr id="10058" name="Google Shape;10058;p42"/>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59" name="Google Shape;10059;p42"/>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60" name="Google Shape;10060;p42"/>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61" name="Google Shape;10061;p42"/>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62" name="Google Shape;10062;p42"/>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63" name="Google Shape;10063;p42"/>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64" name="Google Shape;10064;p42"/>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65" name="Google Shape;10065;p42"/>
          <p:cNvGrpSpPr/>
          <p:nvPr/>
        </p:nvGrpSpPr>
        <p:grpSpPr>
          <a:xfrm>
            <a:off x="8325029" y="5450660"/>
            <a:ext cx="365663" cy="467754"/>
            <a:chOff x="6243928" y="4263502"/>
            <a:chExt cx="274254" cy="350824"/>
          </a:xfrm>
        </p:grpSpPr>
        <p:sp>
          <p:nvSpPr>
            <p:cNvPr id="10066" name="Google Shape;10066;p42"/>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67" name="Google Shape;10067;p42"/>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68" name="Google Shape;10068;p42"/>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69" name="Google Shape;10069;p42"/>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70" name="Google Shape;10070;p42"/>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71" name="Google Shape;10071;p42"/>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72" name="Google Shape;10072;p42"/>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73" name="Google Shape;10073;p42"/>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74" name="Google Shape;10074;p42"/>
          <p:cNvGrpSpPr/>
          <p:nvPr/>
        </p:nvGrpSpPr>
        <p:grpSpPr>
          <a:xfrm>
            <a:off x="4747349" y="4783792"/>
            <a:ext cx="469782" cy="484861"/>
            <a:chOff x="3560600" y="3763338"/>
            <a:chExt cx="352345" cy="363655"/>
          </a:xfrm>
        </p:grpSpPr>
        <p:sp>
          <p:nvSpPr>
            <p:cNvPr id="10075" name="Google Shape;10075;p4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76" name="Google Shape;10076;p4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77" name="Google Shape;10077;p4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78" name="Google Shape;10078;p42"/>
          <p:cNvGrpSpPr/>
          <p:nvPr/>
        </p:nvGrpSpPr>
        <p:grpSpPr>
          <a:xfrm>
            <a:off x="7720548" y="5447661"/>
            <a:ext cx="372674" cy="474766"/>
            <a:chOff x="5790556" y="4261252"/>
            <a:chExt cx="279513" cy="356083"/>
          </a:xfrm>
        </p:grpSpPr>
        <p:sp>
          <p:nvSpPr>
            <p:cNvPr id="10079" name="Google Shape;10079;p42"/>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80" name="Google Shape;10080;p42"/>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81" name="Google Shape;10081;p42"/>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82" name="Google Shape;10082;p42"/>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83" name="Google Shape;10083;p42"/>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84" name="Google Shape;10084;p42"/>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85" name="Google Shape;10085;p42"/>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86" name="Google Shape;10086;p42"/>
          <p:cNvGrpSpPr/>
          <p:nvPr/>
        </p:nvGrpSpPr>
        <p:grpSpPr>
          <a:xfrm>
            <a:off x="7121600" y="5447661"/>
            <a:ext cx="371660" cy="475273"/>
            <a:chOff x="5341333" y="4261252"/>
            <a:chExt cx="278752" cy="356463"/>
          </a:xfrm>
        </p:grpSpPr>
        <p:sp>
          <p:nvSpPr>
            <p:cNvPr id="10087" name="Google Shape;10087;p42"/>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88" name="Google Shape;10088;p42"/>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89" name="Google Shape;10089;p42"/>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90" name="Google Shape;10090;p42"/>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91" name="Google Shape;10091;p42"/>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92" name="Google Shape;10092;p42"/>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93" name="Google Shape;10093;p42"/>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094" name="Google Shape;10094;p42"/>
          <p:cNvSpPr/>
          <p:nvPr/>
        </p:nvSpPr>
        <p:spPr>
          <a:xfrm>
            <a:off x="1763127" y="4881576"/>
            <a:ext cx="490406" cy="346495"/>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095" name="Google Shape;10095;p42"/>
          <p:cNvGrpSpPr/>
          <p:nvPr/>
        </p:nvGrpSpPr>
        <p:grpSpPr>
          <a:xfrm>
            <a:off x="4138091" y="4787443"/>
            <a:ext cx="480299" cy="483256"/>
            <a:chOff x="3107608" y="3763401"/>
            <a:chExt cx="360233" cy="362451"/>
          </a:xfrm>
        </p:grpSpPr>
        <p:sp>
          <p:nvSpPr>
            <p:cNvPr id="10096" name="Google Shape;10096;p42"/>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97" name="Google Shape;10097;p42"/>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098" name="Google Shape;10098;p42"/>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099" name="Google Shape;10099;p42"/>
          <p:cNvGrpSpPr/>
          <p:nvPr/>
        </p:nvGrpSpPr>
        <p:grpSpPr>
          <a:xfrm>
            <a:off x="1185761" y="4834309"/>
            <a:ext cx="468768" cy="452928"/>
            <a:chOff x="889343" y="3801227"/>
            <a:chExt cx="351585" cy="339705"/>
          </a:xfrm>
        </p:grpSpPr>
        <p:sp>
          <p:nvSpPr>
            <p:cNvPr id="10100" name="Google Shape;10100;p42"/>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01" name="Google Shape;10101;p42"/>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02" name="Google Shape;10102;p42"/>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03" name="Google Shape;10103;p42"/>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04" name="Google Shape;10104;p42"/>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05" name="Google Shape;10105;p42"/>
          <p:cNvGrpSpPr/>
          <p:nvPr/>
        </p:nvGrpSpPr>
        <p:grpSpPr>
          <a:xfrm>
            <a:off x="6528649" y="5447154"/>
            <a:ext cx="371703" cy="473752"/>
            <a:chOff x="4896609" y="4260872"/>
            <a:chExt cx="278784" cy="355323"/>
          </a:xfrm>
        </p:grpSpPr>
        <p:sp>
          <p:nvSpPr>
            <p:cNvPr id="10106" name="Google Shape;10106;p42"/>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07" name="Google Shape;10107;p42"/>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08" name="Google Shape;10108;p42"/>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09" name="Google Shape;10109;p42"/>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10" name="Google Shape;10110;p42"/>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11" name="Google Shape;10111;p42"/>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12" name="Google Shape;10112;p42"/>
          <p:cNvGrpSpPr/>
          <p:nvPr/>
        </p:nvGrpSpPr>
        <p:grpSpPr>
          <a:xfrm>
            <a:off x="10130998" y="5454166"/>
            <a:ext cx="347035" cy="461207"/>
            <a:chOff x="7598438" y="4266131"/>
            <a:chExt cx="260283" cy="345914"/>
          </a:xfrm>
        </p:grpSpPr>
        <p:sp>
          <p:nvSpPr>
            <p:cNvPr id="10113" name="Google Shape;10113;p42"/>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14" name="Google Shape;10114;p42"/>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15" name="Google Shape;10115;p42"/>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16" name="Google Shape;10116;p42"/>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17" name="Google Shape;10117;p42"/>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18" name="Google Shape;10118;p42"/>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19" name="Google Shape;10119;p42"/>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20" name="Google Shape;10120;p42"/>
          <p:cNvGrpSpPr/>
          <p:nvPr/>
        </p:nvGrpSpPr>
        <p:grpSpPr>
          <a:xfrm>
            <a:off x="2356033" y="4246216"/>
            <a:ext cx="381756" cy="464206"/>
            <a:chOff x="1767069" y="3360146"/>
            <a:chExt cx="286324" cy="348163"/>
          </a:xfrm>
        </p:grpSpPr>
        <p:sp>
          <p:nvSpPr>
            <p:cNvPr id="10121" name="Google Shape;10121;p42"/>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22" name="Google Shape;10122;p42"/>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23" name="Google Shape;10123;p42"/>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24" name="Google Shape;10124;p42"/>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25" name="Google Shape;10125;p42"/>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26" name="Google Shape;10126;p42"/>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27" name="Google Shape;10127;p42"/>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28" name="Google Shape;10128;p42"/>
          <p:cNvGrpSpPr/>
          <p:nvPr/>
        </p:nvGrpSpPr>
        <p:grpSpPr>
          <a:xfrm>
            <a:off x="9533021" y="5454166"/>
            <a:ext cx="347035" cy="461207"/>
            <a:chOff x="7149944" y="4266131"/>
            <a:chExt cx="260283" cy="345914"/>
          </a:xfrm>
        </p:grpSpPr>
        <p:sp>
          <p:nvSpPr>
            <p:cNvPr id="10129" name="Google Shape;10129;p42"/>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30" name="Google Shape;10130;p42"/>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31" name="Google Shape;10131;p42"/>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32" name="Google Shape;10132;p42"/>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33" name="Google Shape;10133;p42"/>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34" name="Google Shape;10134;p42"/>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35" name="Google Shape;10135;p42"/>
          <p:cNvGrpSpPr/>
          <p:nvPr/>
        </p:nvGrpSpPr>
        <p:grpSpPr>
          <a:xfrm>
            <a:off x="8926512" y="5445127"/>
            <a:ext cx="360129" cy="480299"/>
            <a:chOff x="6695051" y="4259351"/>
            <a:chExt cx="270104" cy="360233"/>
          </a:xfrm>
        </p:grpSpPr>
        <p:sp>
          <p:nvSpPr>
            <p:cNvPr id="10136" name="Google Shape;10136;p42"/>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37" name="Google Shape;10137;p42"/>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38" name="Google Shape;10138;p42"/>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39" name="Google Shape;10139;p42"/>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40" name="Google Shape;10140;p42"/>
          <p:cNvGrpSpPr/>
          <p:nvPr/>
        </p:nvGrpSpPr>
        <p:grpSpPr>
          <a:xfrm>
            <a:off x="10729946" y="5442592"/>
            <a:ext cx="369675" cy="483340"/>
            <a:chOff x="8047661" y="4257451"/>
            <a:chExt cx="277263" cy="362514"/>
          </a:xfrm>
        </p:grpSpPr>
        <p:sp>
          <p:nvSpPr>
            <p:cNvPr id="10141" name="Google Shape;10141;p42"/>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42" name="Google Shape;10142;p42"/>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43" name="Google Shape;10143;p42"/>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44" name="Google Shape;10144;p42"/>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45" name="Google Shape;10145;p42"/>
          <p:cNvGrpSpPr/>
          <p:nvPr/>
        </p:nvGrpSpPr>
        <p:grpSpPr>
          <a:xfrm>
            <a:off x="8330563" y="4811965"/>
            <a:ext cx="369675" cy="474808"/>
            <a:chOff x="6248078" y="3784468"/>
            <a:chExt cx="277263" cy="356115"/>
          </a:xfrm>
        </p:grpSpPr>
        <p:sp>
          <p:nvSpPr>
            <p:cNvPr id="10146" name="Google Shape;10146;p42"/>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47" name="Google Shape;10147;p42"/>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48" name="Google Shape;10148;p42"/>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49" name="Google Shape;10149;p42"/>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50" name="Google Shape;10150;p42"/>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51" name="Google Shape;10151;p42"/>
          <p:cNvGrpSpPr/>
          <p:nvPr/>
        </p:nvGrpSpPr>
        <p:grpSpPr>
          <a:xfrm>
            <a:off x="7734107" y="4813992"/>
            <a:ext cx="370182" cy="472781"/>
            <a:chOff x="5800725" y="3785989"/>
            <a:chExt cx="277644" cy="354594"/>
          </a:xfrm>
        </p:grpSpPr>
        <p:sp>
          <p:nvSpPr>
            <p:cNvPr id="10152" name="Google Shape;10152;p42"/>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53" name="Google Shape;10153;p42"/>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54" name="Google Shape;10154;p42"/>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55" name="Google Shape;10155;p42"/>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56" name="Google Shape;10156;p42"/>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57" name="Google Shape;10157;p42"/>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58" name="Google Shape;10158;p42"/>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59" name="Google Shape;10159;p42"/>
          <p:cNvGrpSpPr/>
          <p:nvPr/>
        </p:nvGrpSpPr>
        <p:grpSpPr>
          <a:xfrm>
            <a:off x="2941423" y="4247019"/>
            <a:ext cx="410900" cy="463403"/>
            <a:chOff x="2206122" y="3360748"/>
            <a:chExt cx="308183" cy="347561"/>
          </a:xfrm>
        </p:grpSpPr>
        <p:sp>
          <p:nvSpPr>
            <p:cNvPr id="10160" name="Google Shape;10160;p42"/>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61" name="Google Shape;10161;p42"/>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62" name="Google Shape;10162;p42"/>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63" name="Google Shape;10163;p42"/>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64" name="Google Shape;10164;p42"/>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65" name="Google Shape;10165;p42"/>
          <p:cNvGrpSpPr/>
          <p:nvPr/>
        </p:nvGrpSpPr>
        <p:grpSpPr>
          <a:xfrm>
            <a:off x="7137693" y="4813486"/>
            <a:ext cx="370647" cy="473287"/>
            <a:chOff x="5353403" y="3785609"/>
            <a:chExt cx="277992" cy="354974"/>
          </a:xfrm>
        </p:grpSpPr>
        <p:sp>
          <p:nvSpPr>
            <p:cNvPr id="10166" name="Google Shape;10166;p42"/>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67" name="Google Shape;10167;p42"/>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68" name="Google Shape;10168;p42"/>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69" name="Google Shape;10169;p42"/>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70" name="Google Shape;10170;p42"/>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71" name="Google Shape;10171;p42"/>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72" name="Google Shape;10172;p42"/>
          <p:cNvGrpSpPr/>
          <p:nvPr/>
        </p:nvGrpSpPr>
        <p:grpSpPr>
          <a:xfrm>
            <a:off x="6528142" y="4813992"/>
            <a:ext cx="371703" cy="472781"/>
            <a:chOff x="4896229" y="3785989"/>
            <a:chExt cx="278784" cy="354594"/>
          </a:xfrm>
        </p:grpSpPr>
        <p:sp>
          <p:nvSpPr>
            <p:cNvPr id="10173" name="Google Shape;10173;p42"/>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74" name="Google Shape;10174;p42"/>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75" name="Google Shape;10175;p42"/>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76" name="Google Shape;10176;p42"/>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77" name="Google Shape;10177;p42"/>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78" name="Google Shape;10178;p42"/>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79" name="Google Shape;10179;p42"/>
          <p:cNvGrpSpPr/>
          <p:nvPr/>
        </p:nvGrpSpPr>
        <p:grpSpPr>
          <a:xfrm>
            <a:off x="10122930" y="4816484"/>
            <a:ext cx="365156" cy="468261"/>
            <a:chOff x="7592387" y="3787858"/>
            <a:chExt cx="273874" cy="351204"/>
          </a:xfrm>
        </p:grpSpPr>
        <p:sp>
          <p:nvSpPr>
            <p:cNvPr id="10180" name="Google Shape;10180;p42"/>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81" name="Google Shape;10181;p42"/>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82" name="Google Shape;10182;p42"/>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83" name="Google Shape;10183;p42"/>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84" name="Google Shape;10184;p42"/>
          <p:cNvGrpSpPr/>
          <p:nvPr/>
        </p:nvGrpSpPr>
        <p:grpSpPr>
          <a:xfrm>
            <a:off x="9527488" y="4816484"/>
            <a:ext cx="365663" cy="467247"/>
            <a:chOff x="7145794" y="3787858"/>
            <a:chExt cx="274254" cy="350444"/>
          </a:xfrm>
        </p:grpSpPr>
        <p:sp>
          <p:nvSpPr>
            <p:cNvPr id="10185" name="Google Shape;10185;p42"/>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86" name="Google Shape;10186;p42"/>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87" name="Google Shape;10187;p42"/>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88" name="Google Shape;10188;p42"/>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89" name="Google Shape;10189;p42"/>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90" name="Google Shape;10190;p42"/>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91" name="Google Shape;10191;p42"/>
          <p:cNvGrpSpPr/>
          <p:nvPr/>
        </p:nvGrpSpPr>
        <p:grpSpPr>
          <a:xfrm>
            <a:off x="10738478" y="4815471"/>
            <a:ext cx="355103" cy="471767"/>
            <a:chOff x="8054060" y="3787098"/>
            <a:chExt cx="266334" cy="353834"/>
          </a:xfrm>
        </p:grpSpPr>
        <p:sp>
          <p:nvSpPr>
            <p:cNvPr id="10192" name="Google Shape;10192;p42"/>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93" name="Google Shape;10193;p42"/>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94" name="Google Shape;10194;p42"/>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95" name="Google Shape;10195;p42"/>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196" name="Google Shape;10196;p42"/>
          <p:cNvGrpSpPr/>
          <p:nvPr/>
        </p:nvGrpSpPr>
        <p:grpSpPr>
          <a:xfrm>
            <a:off x="8936058" y="4809473"/>
            <a:ext cx="360129" cy="482327"/>
            <a:chOff x="6702211" y="3782599"/>
            <a:chExt cx="270104" cy="361754"/>
          </a:xfrm>
        </p:grpSpPr>
        <p:sp>
          <p:nvSpPr>
            <p:cNvPr id="10197" name="Google Shape;10197;p42"/>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98" name="Google Shape;10198;p42"/>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199" name="Google Shape;10199;p42"/>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00" name="Google Shape;10200;p42"/>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01" name="Google Shape;10201;p42"/>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02" name="Google Shape;10202;p42"/>
          <p:cNvGrpSpPr/>
          <p:nvPr/>
        </p:nvGrpSpPr>
        <p:grpSpPr>
          <a:xfrm>
            <a:off x="4689064" y="4350989"/>
            <a:ext cx="522460" cy="359888"/>
            <a:chOff x="3516850" y="3406526"/>
            <a:chExt cx="369674" cy="254644"/>
          </a:xfrm>
        </p:grpSpPr>
        <p:sp>
          <p:nvSpPr>
            <p:cNvPr id="10203" name="Google Shape;10203;p42"/>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04" name="Google Shape;10204;p42"/>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05" name="Google Shape;10205;p42"/>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06" name="Google Shape;10206;p42"/>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07" name="Google Shape;10207;p42"/>
          <p:cNvGrpSpPr/>
          <p:nvPr/>
        </p:nvGrpSpPr>
        <p:grpSpPr>
          <a:xfrm>
            <a:off x="1747497" y="4246723"/>
            <a:ext cx="408408" cy="463192"/>
            <a:chOff x="1310655" y="3360527"/>
            <a:chExt cx="306314" cy="347403"/>
          </a:xfrm>
        </p:grpSpPr>
        <p:sp>
          <p:nvSpPr>
            <p:cNvPr id="10208" name="Google Shape;10208;p42"/>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09" name="Google Shape;10209;p42"/>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0" name="Google Shape;10210;p42"/>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1" name="Google Shape;10211;p42"/>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2" name="Google Shape;10212;p42"/>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13" name="Google Shape;10213;p42"/>
          <p:cNvGrpSpPr/>
          <p:nvPr/>
        </p:nvGrpSpPr>
        <p:grpSpPr>
          <a:xfrm>
            <a:off x="4159467" y="4246216"/>
            <a:ext cx="359116" cy="464713"/>
            <a:chOff x="3119678" y="3360146"/>
            <a:chExt cx="269343" cy="348543"/>
          </a:xfrm>
        </p:grpSpPr>
        <p:sp>
          <p:nvSpPr>
            <p:cNvPr id="10214" name="Google Shape;10214;p42"/>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5" name="Google Shape;10215;p42"/>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6" name="Google Shape;10216;p42"/>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7" name="Google Shape;10217;p42"/>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8" name="Google Shape;10218;p42"/>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19" name="Google Shape;10219;p42"/>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20" name="Google Shape;10220;p42"/>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21" name="Google Shape;10221;p42"/>
          <p:cNvGrpSpPr/>
          <p:nvPr/>
        </p:nvGrpSpPr>
        <p:grpSpPr>
          <a:xfrm>
            <a:off x="5289485" y="4241950"/>
            <a:ext cx="490901" cy="472992"/>
            <a:chOff x="3967213" y="3356947"/>
            <a:chExt cx="368185" cy="354753"/>
          </a:xfrm>
        </p:grpSpPr>
        <p:sp>
          <p:nvSpPr>
            <p:cNvPr id="10222" name="Google Shape;10222;p42"/>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23" name="Google Shape;10223;p42"/>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24" name="Google Shape;10224;p42"/>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25" name="Google Shape;10225;p42"/>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26" name="Google Shape;10226;p42"/>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27" name="Google Shape;10227;p42"/>
          <p:cNvGrpSpPr/>
          <p:nvPr/>
        </p:nvGrpSpPr>
        <p:grpSpPr>
          <a:xfrm>
            <a:off x="1161642" y="4246216"/>
            <a:ext cx="380235" cy="462685"/>
            <a:chOff x="871254" y="3360146"/>
            <a:chExt cx="285183" cy="347023"/>
          </a:xfrm>
        </p:grpSpPr>
        <p:sp>
          <p:nvSpPr>
            <p:cNvPr id="10228" name="Google Shape;10228;p42"/>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29" name="Google Shape;10229;p42"/>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30" name="Google Shape;10230;p42"/>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31" name="Google Shape;10231;p42"/>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32" name="Google Shape;10232;p42"/>
          <p:cNvGrpSpPr/>
          <p:nvPr/>
        </p:nvGrpSpPr>
        <p:grpSpPr>
          <a:xfrm>
            <a:off x="3553465" y="4246216"/>
            <a:ext cx="375715" cy="466233"/>
            <a:chOff x="2665165" y="3360146"/>
            <a:chExt cx="281794" cy="349684"/>
          </a:xfrm>
        </p:grpSpPr>
        <p:sp>
          <p:nvSpPr>
            <p:cNvPr id="10233" name="Google Shape;10233;p42"/>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34" name="Google Shape;10234;p42"/>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35" name="Google Shape;10235;p42"/>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36" name="Google Shape;10236;p42"/>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37" name="Google Shape;10237;p42"/>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38" name="Google Shape;10238;p42"/>
          <p:cNvGrpSpPr/>
          <p:nvPr/>
        </p:nvGrpSpPr>
        <p:grpSpPr>
          <a:xfrm>
            <a:off x="9541553" y="4229617"/>
            <a:ext cx="352611" cy="470753"/>
            <a:chOff x="7156344" y="3347696"/>
            <a:chExt cx="264465" cy="353074"/>
          </a:xfrm>
        </p:grpSpPr>
        <p:sp>
          <p:nvSpPr>
            <p:cNvPr id="10239" name="Google Shape;10239;p42"/>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40" name="Google Shape;10240;p42"/>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41" name="Google Shape;10241;p42"/>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42" name="Google Shape;10242;p42"/>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43" name="Google Shape;10243;p42"/>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44" name="Google Shape;10244;p42"/>
          <p:cNvGrpSpPr/>
          <p:nvPr/>
        </p:nvGrpSpPr>
        <p:grpSpPr>
          <a:xfrm>
            <a:off x="8938085" y="4228603"/>
            <a:ext cx="353075" cy="470246"/>
            <a:chOff x="6703732" y="3346936"/>
            <a:chExt cx="264813" cy="352693"/>
          </a:xfrm>
        </p:grpSpPr>
        <p:sp>
          <p:nvSpPr>
            <p:cNvPr id="10245" name="Google Shape;10245;p42"/>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46" name="Google Shape;10246;p42"/>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47" name="Google Shape;10247;p42"/>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48" name="Google Shape;10248;p42"/>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49" name="Google Shape;10249;p42"/>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50" name="Google Shape;10250;p42"/>
          <p:cNvGrpSpPr/>
          <p:nvPr/>
        </p:nvGrpSpPr>
        <p:grpSpPr>
          <a:xfrm>
            <a:off x="8336096" y="4228603"/>
            <a:ext cx="353582" cy="470246"/>
            <a:chOff x="6252228" y="3346936"/>
            <a:chExt cx="265193" cy="352693"/>
          </a:xfrm>
        </p:grpSpPr>
        <p:sp>
          <p:nvSpPr>
            <p:cNvPr id="10251" name="Google Shape;10251;p42"/>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52" name="Google Shape;10252;p42"/>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53" name="Google Shape;10253;p42"/>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54" name="Google Shape;10254;p42"/>
          <p:cNvGrpSpPr/>
          <p:nvPr/>
        </p:nvGrpSpPr>
        <p:grpSpPr>
          <a:xfrm>
            <a:off x="7734613" y="4229617"/>
            <a:ext cx="353075" cy="469232"/>
            <a:chOff x="5801105" y="3347696"/>
            <a:chExt cx="264813" cy="351933"/>
          </a:xfrm>
        </p:grpSpPr>
        <p:sp>
          <p:nvSpPr>
            <p:cNvPr id="10255" name="Google Shape;10255;p42"/>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56" name="Google Shape;10256;p42"/>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57" name="Google Shape;10257;p42"/>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58" name="Google Shape;10258;p42"/>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59" name="Google Shape;10259;p42"/>
          <p:cNvGrpSpPr/>
          <p:nvPr/>
        </p:nvGrpSpPr>
        <p:grpSpPr>
          <a:xfrm>
            <a:off x="7132159" y="4228603"/>
            <a:ext cx="354554" cy="470246"/>
            <a:chOff x="5349253" y="3346936"/>
            <a:chExt cx="265922" cy="352693"/>
          </a:xfrm>
        </p:grpSpPr>
        <p:sp>
          <p:nvSpPr>
            <p:cNvPr id="10260" name="Google Shape;10260;p42"/>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61" name="Google Shape;10261;p42"/>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62" name="Google Shape;10262;p42"/>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63" name="Google Shape;10263;p42"/>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64" name="Google Shape;10264;p42"/>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65" name="Google Shape;10265;p42"/>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66" name="Google Shape;10266;p42"/>
          <p:cNvGrpSpPr/>
          <p:nvPr/>
        </p:nvGrpSpPr>
        <p:grpSpPr>
          <a:xfrm>
            <a:off x="6542715" y="4228603"/>
            <a:ext cx="353118" cy="472274"/>
            <a:chOff x="4907159" y="3346936"/>
            <a:chExt cx="264845" cy="354214"/>
          </a:xfrm>
        </p:grpSpPr>
        <p:sp>
          <p:nvSpPr>
            <p:cNvPr id="10267" name="Google Shape;10267;p42"/>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68" name="Google Shape;10268;p42"/>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69" name="Google Shape;10269;p42"/>
          <p:cNvGrpSpPr/>
          <p:nvPr/>
        </p:nvGrpSpPr>
        <p:grpSpPr>
          <a:xfrm>
            <a:off x="10730960" y="4212003"/>
            <a:ext cx="368662" cy="492886"/>
            <a:chOff x="8048421" y="3334486"/>
            <a:chExt cx="276503" cy="369674"/>
          </a:xfrm>
        </p:grpSpPr>
        <p:sp>
          <p:nvSpPr>
            <p:cNvPr id="10270" name="Google Shape;10270;p42"/>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71" name="Google Shape;10271;p42"/>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72" name="Google Shape;10272;p42"/>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73" name="Google Shape;10273;p42"/>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74" name="Google Shape;10274;p42"/>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75" name="Google Shape;10275;p42"/>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76" name="Google Shape;10276;p42"/>
          <p:cNvGrpSpPr/>
          <p:nvPr/>
        </p:nvGrpSpPr>
        <p:grpSpPr>
          <a:xfrm>
            <a:off x="10100797" y="4205963"/>
            <a:ext cx="393836" cy="502432"/>
            <a:chOff x="7575787" y="3329955"/>
            <a:chExt cx="295384" cy="376834"/>
          </a:xfrm>
        </p:grpSpPr>
        <p:sp>
          <p:nvSpPr>
            <p:cNvPr id="10277" name="Google Shape;10277;p42"/>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78" name="Google Shape;10278;p42"/>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79" name="Google Shape;10279;p42"/>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0" name="Google Shape;10280;p42"/>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1" name="Google Shape;10281;p42"/>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2" name="Google Shape;10282;p42"/>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83" name="Google Shape;10283;p42"/>
          <p:cNvGrpSpPr/>
          <p:nvPr/>
        </p:nvGrpSpPr>
        <p:grpSpPr>
          <a:xfrm>
            <a:off x="1152054" y="3612041"/>
            <a:ext cx="352104" cy="463699"/>
            <a:chOff x="864062" y="2884503"/>
            <a:chExt cx="264084" cy="347783"/>
          </a:xfrm>
        </p:grpSpPr>
        <p:sp>
          <p:nvSpPr>
            <p:cNvPr id="10284" name="Google Shape;10284;p42"/>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5" name="Google Shape;10285;p42"/>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6" name="Google Shape;10286;p42"/>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7" name="Google Shape;10287;p42"/>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8" name="Google Shape;10288;p42"/>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89" name="Google Shape;10289;p42"/>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90" name="Google Shape;10290;p42"/>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91" name="Google Shape;10291;p42"/>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92" name="Google Shape;10292;p42"/>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93" name="Google Shape;10293;p42"/>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294" name="Google Shape;10294;p42"/>
          <p:cNvGrpSpPr/>
          <p:nvPr/>
        </p:nvGrpSpPr>
        <p:grpSpPr>
          <a:xfrm>
            <a:off x="5304565" y="3612252"/>
            <a:ext cx="465262" cy="462010"/>
            <a:chOff x="3978523" y="2884661"/>
            <a:chExt cx="348955" cy="346516"/>
          </a:xfrm>
        </p:grpSpPr>
        <p:sp>
          <p:nvSpPr>
            <p:cNvPr id="10295" name="Google Shape;10295;p42"/>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96" name="Google Shape;10296;p42"/>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97" name="Google Shape;10297;p42"/>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98" name="Google Shape;10298;p42"/>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99" name="Google Shape;10299;p42"/>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00" name="Google Shape;10300;p42"/>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01" name="Google Shape;10301;p42"/>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02" name="Google Shape;10302;p42"/>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03" name="Google Shape;10303;p42"/>
          <p:cNvGrpSpPr/>
          <p:nvPr/>
        </p:nvGrpSpPr>
        <p:grpSpPr>
          <a:xfrm>
            <a:off x="4703589" y="3613055"/>
            <a:ext cx="463234" cy="460700"/>
            <a:chOff x="3527780" y="2885263"/>
            <a:chExt cx="347435" cy="345534"/>
          </a:xfrm>
        </p:grpSpPr>
        <p:sp>
          <p:nvSpPr>
            <p:cNvPr id="10304" name="Google Shape;10304;p42"/>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05" name="Google Shape;10305;p42"/>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06" name="Google Shape;10306;p42"/>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07" name="Google Shape;10307;p42"/>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08" name="Google Shape;10308;p42"/>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09" name="Google Shape;10309;p42"/>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0" name="Google Shape;10310;p42"/>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1" name="Google Shape;10311;p42"/>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2" name="Google Shape;10312;p42"/>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3" name="Google Shape;10313;p42"/>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4" name="Google Shape;10314;p42"/>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5" name="Google Shape;10315;p42"/>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6" name="Google Shape;10316;p42"/>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7" name="Google Shape;10317;p42"/>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8" name="Google Shape;10318;p42"/>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19" name="Google Shape;10319;p42"/>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20" name="Google Shape;10320;p42"/>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21" name="Google Shape;10321;p42"/>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22" name="Google Shape;10322;p42"/>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23" name="Google Shape;10323;p42"/>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24" name="Google Shape;10324;p42"/>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25" name="Google Shape;10325;p42"/>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26" name="Google Shape;10326;p42"/>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27" name="Google Shape;10327;p42"/>
          <p:cNvGrpSpPr/>
          <p:nvPr/>
        </p:nvGrpSpPr>
        <p:grpSpPr>
          <a:xfrm>
            <a:off x="2986154" y="3612041"/>
            <a:ext cx="290731" cy="464713"/>
            <a:chOff x="2239671" y="2884503"/>
            <a:chExt cx="218053" cy="348543"/>
          </a:xfrm>
        </p:grpSpPr>
        <p:sp>
          <p:nvSpPr>
            <p:cNvPr id="10328" name="Google Shape;10328;p42"/>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29" name="Google Shape;10329;p42"/>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30" name="Google Shape;10330;p42"/>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31" name="Google Shape;10331;p42"/>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32" name="Google Shape;10332;p42"/>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33" name="Google Shape;10333;p42"/>
          <p:cNvGrpSpPr/>
          <p:nvPr/>
        </p:nvGrpSpPr>
        <p:grpSpPr>
          <a:xfrm>
            <a:off x="3588650" y="3612041"/>
            <a:ext cx="286718" cy="465220"/>
            <a:chOff x="2691555" y="2884503"/>
            <a:chExt cx="215044" cy="348924"/>
          </a:xfrm>
        </p:grpSpPr>
        <p:sp>
          <p:nvSpPr>
            <p:cNvPr id="10334" name="Google Shape;10334;p42"/>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35" name="Google Shape;10335;p42"/>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36" name="Google Shape;10336;p42"/>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37" name="Google Shape;10337;p42"/>
          <p:cNvGrpSpPr/>
          <p:nvPr/>
        </p:nvGrpSpPr>
        <p:grpSpPr>
          <a:xfrm>
            <a:off x="2360553" y="3612041"/>
            <a:ext cx="339517" cy="465093"/>
            <a:chOff x="1770459" y="2884503"/>
            <a:chExt cx="254644" cy="348828"/>
          </a:xfrm>
        </p:grpSpPr>
        <p:sp>
          <p:nvSpPr>
            <p:cNvPr id="10338" name="Google Shape;10338;p42"/>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39" name="Google Shape;10339;p42"/>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40" name="Google Shape;10340;p42"/>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41" name="Google Shape;10341;p42"/>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42" name="Google Shape;10342;p42"/>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43" name="Google Shape;10343;p42"/>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44" name="Google Shape;10344;p42"/>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45" name="Google Shape;10345;p42"/>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46" name="Google Shape;10346;p42"/>
          <p:cNvGrpSpPr/>
          <p:nvPr/>
        </p:nvGrpSpPr>
        <p:grpSpPr>
          <a:xfrm>
            <a:off x="1756578" y="3612548"/>
            <a:ext cx="344501" cy="464713"/>
            <a:chOff x="1317466" y="2884883"/>
            <a:chExt cx="258382" cy="348543"/>
          </a:xfrm>
        </p:grpSpPr>
        <p:sp>
          <p:nvSpPr>
            <p:cNvPr id="10347" name="Google Shape;10347;p42"/>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48" name="Google Shape;10348;p42"/>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49" name="Google Shape;10349;p42"/>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50" name="Google Shape;10350;p42"/>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51" name="Google Shape;10351;p42"/>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52" name="Google Shape;10352;p42"/>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53" name="Google Shape;10353;p42"/>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54" name="Google Shape;10354;p42"/>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55" name="Google Shape;10355;p42"/>
          <p:cNvGrpSpPr/>
          <p:nvPr/>
        </p:nvGrpSpPr>
        <p:grpSpPr>
          <a:xfrm>
            <a:off x="4161452" y="3612548"/>
            <a:ext cx="344543" cy="464713"/>
            <a:chOff x="3121167" y="2884883"/>
            <a:chExt cx="258414" cy="348543"/>
          </a:xfrm>
        </p:grpSpPr>
        <p:sp>
          <p:nvSpPr>
            <p:cNvPr id="10356" name="Google Shape;10356;p42"/>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57" name="Google Shape;10357;p42"/>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58" name="Google Shape;10358;p42"/>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59" name="Google Shape;10359;p42"/>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60" name="Google Shape;10360;p42"/>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61" name="Google Shape;10361;p42"/>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62" name="Google Shape;10362;p42"/>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63" name="Google Shape;10363;p42"/>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64" name="Google Shape;10364;p42"/>
          <p:cNvGrpSpPr/>
          <p:nvPr/>
        </p:nvGrpSpPr>
        <p:grpSpPr>
          <a:xfrm>
            <a:off x="6533169" y="3608831"/>
            <a:ext cx="361650" cy="462390"/>
            <a:chOff x="4899999" y="2882095"/>
            <a:chExt cx="271244" cy="346801"/>
          </a:xfrm>
        </p:grpSpPr>
        <p:sp>
          <p:nvSpPr>
            <p:cNvPr id="10365" name="Google Shape;10365;p42"/>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66" name="Google Shape;10366;p42"/>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67" name="Google Shape;10367;p42"/>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68" name="Google Shape;10368;p42"/>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69" name="Google Shape;10369;p42"/>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70" name="Google Shape;10370;p42"/>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71" name="Google Shape;10371;p42"/>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72" name="Google Shape;10372;p42"/>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73" name="Google Shape;10373;p42"/>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74" name="Google Shape;10374;p42"/>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75" name="Google Shape;10375;p42"/>
          <p:cNvGrpSpPr/>
          <p:nvPr/>
        </p:nvGrpSpPr>
        <p:grpSpPr>
          <a:xfrm>
            <a:off x="9550128" y="3607521"/>
            <a:ext cx="346021" cy="461714"/>
            <a:chOff x="7162775" y="2881113"/>
            <a:chExt cx="259523" cy="346294"/>
          </a:xfrm>
        </p:grpSpPr>
        <p:sp>
          <p:nvSpPr>
            <p:cNvPr id="10376" name="Google Shape;10376;p42"/>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77" name="Google Shape;10377;p42"/>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78" name="Google Shape;10378;p42"/>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79" name="Google Shape;10379;p42"/>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80" name="Google Shape;10380;p42"/>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81" name="Google Shape;10381;p42"/>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82" name="Google Shape;10382;p42"/>
          <p:cNvGrpSpPr/>
          <p:nvPr/>
        </p:nvGrpSpPr>
        <p:grpSpPr>
          <a:xfrm>
            <a:off x="8946111" y="3608493"/>
            <a:ext cx="348091" cy="463741"/>
            <a:chOff x="6709751" y="2881842"/>
            <a:chExt cx="261075" cy="347815"/>
          </a:xfrm>
        </p:grpSpPr>
        <p:sp>
          <p:nvSpPr>
            <p:cNvPr id="10383" name="Google Shape;10383;p42"/>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84" name="Google Shape;10384;p42"/>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85" name="Google Shape;10385;p42"/>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86" name="Google Shape;10386;p42"/>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87" name="Google Shape;10387;p42"/>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88" name="Google Shape;10388;p42"/>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89" name="Google Shape;10389;p42"/>
          <p:cNvGrpSpPr/>
          <p:nvPr/>
        </p:nvGrpSpPr>
        <p:grpSpPr>
          <a:xfrm>
            <a:off x="7742681" y="3607521"/>
            <a:ext cx="348049" cy="464206"/>
            <a:chOff x="5807156" y="2881113"/>
            <a:chExt cx="261043" cy="348163"/>
          </a:xfrm>
        </p:grpSpPr>
        <p:sp>
          <p:nvSpPr>
            <p:cNvPr id="10390" name="Google Shape;10390;p42"/>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91" name="Google Shape;10391;p42"/>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92" name="Google Shape;10392;p42"/>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93" name="Google Shape;10393;p42"/>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94" name="Google Shape;10394;p42"/>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395" name="Google Shape;10395;p42"/>
          <p:cNvGrpSpPr/>
          <p:nvPr/>
        </p:nvGrpSpPr>
        <p:grpSpPr>
          <a:xfrm>
            <a:off x="7140692" y="3608028"/>
            <a:ext cx="349570" cy="462179"/>
            <a:chOff x="5355653" y="2881493"/>
            <a:chExt cx="262184" cy="346643"/>
          </a:xfrm>
        </p:grpSpPr>
        <p:sp>
          <p:nvSpPr>
            <p:cNvPr id="10396" name="Google Shape;10396;p42"/>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97" name="Google Shape;10397;p42"/>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98" name="Google Shape;10398;p42"/>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399" name="Google Shape;10399;p42"/>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00" name="Google Shape;10400;p42"/>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01" name="Google Shape;10401;p42"/>
          <p:cNvGrpSpPr/>
          <p:nvPr/>
        </p:nvGrpSpPr>
        <p:grpSpPr>
          <a:xfrm>
            <a:off x="10741012" y="3608493"/>
            <a:ext cx="347035" cy="461207"/>
            <a:chOff x="8055961" y="2881842"/>
            <a:chExt cx="260283" cy="345914"/>
          </a:xfrm>
        </p:grpSpPr>
        <p:sp>
          <p:nvSpPr>
            <p:cNvPr id="10402" name="Google Shape;10402;p42"/>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03" name="Google Shape;10403;p42"/>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04" name="Google Shape;10404;p42"/>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05" name="Google Shape;10405;p42"/>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06" name="Google Shape;10406;p42"/>
          <p:cNvGrpSpPr/>
          <p:nvPr/>
        </p:nvGrpSpPr>
        <p:grpSpPr>
          <a:xfrm>
            <a:off x="10145570" y="3624586"/>
            <a:ext cx="353075" cy="470795"/>
            <a:chOff x="7609368" y="2893912"/>
            <a:chExt cx="264813" cy="353105"/>
          </a:xfrm>
        </p:grpSpPr>
        <p:sp>
          <p:nvSpPr>
            <p:cNvPr id="10407" name="Google Shape;10407;p42"/>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08" name="Google Shape;10408;p42"/>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09" name="Google Shape;10409;p42"/>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10" name="Google Shape;10410;p42"/>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11" name="Google Shape;10411;p42"/>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12" name="Google Shape;10412;p42"/>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13" name="Google Shape;10413;p42"/>
          <p:cNvGrpSpPr/>
          <p:nvPr/>
        </p:nvGrpSpPr>
        <p:grpSpPr>
          <a:xfrm>
            <a:off x="8331070" y="3592400"/>
            <a:ext cx="361143" cy="480848"/>
            <a:chOff x="6248458" y="2869772"/>
            <a:chExt cx="270864" cy="360645"/>
          </a:xfrm>
        </p:grpSpPr>
        <p:sp>
          <p:nvSpPr>
            <p:cNvPr id="10414" name="Google Shape;10414;p42"/>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15" name="Google Shape;10415;p42"/>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16" name="Google Shape;10416;p42"/>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17" name="Google Shape;10417;p42"/>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18" name="Google Shape;10418;p42"/>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19" name="Google Shape;10419;p42"/>
          <p:cNvGrpSpPr/>
          <p:nvPr/>
        </p:nvGrpSpPr>
        <p:grpSpPr>
          <a:xfrm>
            <a:off x="4101135" y="3027116"/>
            <a:ext cx="484312" cy="400890"/>
            <a:chOff x="3075928" y="2445798"/>
            <a:chExt cx="363243" cy="300675"/>
          </a:xfrm>
        </p:grpSpPr>
        <p:sp>
          <p:nvSpPr>
            <p:cNvPr id="10420" name="Google Shape;10420;p42"/>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1" name="Google Shape;10421;p42"/>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2" name="Google Shape;10422;p42"/>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3" name="Google Shape;10423;p42"/>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4" name="Google Shape;10424;p42"/>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5" name="Google Shape;10425;p42"/>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6" name="Google Shape;10426;p42"/>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7" name="Google Shape;10427;p42"/>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8" name="Google Shape;10428;p42"/>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29" name="Google Shape;10429;p42"/>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0" name="Google Shape;10430;p42"/>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31" name="Google Shape;10431;p42"/>
          <p:cNvGrpSpPr/>
          <p:nvPr/>
        </p:nvGrpSpPr>
        <p:grpSpPr>
          <a:xfrm>
            <a:off x="3510719" y="3008531"/>
            <a:ext cx="484312" cy="438102"/>
            <a:chOff x="2633105" y="2431859"/>
            <a:chExt cx="363243" cy="328585"/>
          </a:xfrm>
        </p:grpSpPr>
        <p:sp>
          <p:nvSpPr>
            <p:cNvPr id="10432" name="Google Shape;10432;p42"/>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3" name="Google Shape;10433;p42"/>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4" name="Google Shape;10434;p42"/>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5" name="Google Shape;10435;p42"/>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6" name="Google Shape;10436;p42"/>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7" name="Google Shape;10437;p42"/>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8" name="Google Shape;10438;p42"/>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39" name="Google Shape;10439;p42"/>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40" name="Google Shape;10440;p42"/>
          <p:cNvGrpSpPr/>
          <p:nvPr/>
        </p:nvGrpSpPr>
        <p:grpSpPr>
          <a:xfrm>
            <a:off x="2918782" y="2994465"/>
            <a:ext cx="487860" cy="466740"/>
            <a:chOff x="2189142" y="2421310"/>
            <a:chExt cx="365904" cy="350064"/>
          </a:xfrm>
        </p:grpSpPr>
        <p:sp>
          <p:nvSpPr>
            <p:cNvPr id="10441" name="Google Shape;10441;p42"/>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42" name="Google Shape;10442;p42"/>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43" name="Google Shape;10443;p42"/>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44" name="Google Shape;10444;p42"/>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45" name="Google Shape;10445;p42"/>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46" name="Google Shape;10446;p42"/>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47" name="Google Shape;10447;p42"/>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48" name="Google Shape;10448;p42"/>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49" name="Google Shape;10449;p42"/>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450" name="Google Shape;10450;p42"/>
          <p:cNvSpPr/>
          <p:nvPr/>
        </p:nvSpPr>
        <p:spPr>
          <a:xfrm>
            <a:off x="4691668" y="2986478"/>
            <a:ext cx="485338" cy="481874"/>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451" name="Google Shape;10451;p42"/>
          <p:cNvGrpSpPr/>
          <p:nvPr/>
        </p:nvGrpSpPr>
        <p:grpSpPr>
          <a:xfrm>
            <a:off x="5282432" y="3081140"/>
            <a:ext cx="485875" cy="294574"/>
            <a:chOff x="3961923" y="2486317"/>
            <a:chExt cx="364415" cy="220936"/>
          </a:xfrm>
        </p:grpSpPr>
        <p:sp>
          <p:nvSpPr>
            <p:cNvPr id="10452" name="Google Shape;10452;p42"/>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53" name="Google Shape;10453;p42"/>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54" name="Google Shape;10454;p42"/>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55" name="Google Shape;10455;p42"/>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456" name="Google Shape;10456;p42"/>
          <p:cNvSpPr/>
          <p:nvPr/>
        </p:nvSpPr>
        <p:spPr>
          <a:xfrm>
            <a:off x="2330452" y="2985000"/>
            <a:ext cx="482339" cy="483352"/>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457" name="Google Shape;10457;p42"/>
          <p:cNvGrpSpPr/>
          <p:nvPr/>
        </p:nvGrpSpPr>
        <p:grpSpPr>
          <a:xfrm>
            <a:off x="1738457" y="2991889"/>
            <a:ext cx="484354" cy="472823"/>
            <a:chOff x="1303876" y="2419377"/>
            <a:chExt cx="363275" cy="354626"/>
          </a:xfrm>
        </p:grpSpPr>
        <p:sp>
          <p:nvSpPr>
            <p:cNvPr id="10458" name="Google Shape;10458;p42"/>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59" name="Google Shape;10459;p42"/>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0" name="Google Shape;10460;p42"/>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1" name="Google Shape;10461;p42"/>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2" name="Google Shape;10462;p42"/>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3" name="Google Shape;10463;p42"/>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4" name="Google Shape;10464;p42"/>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5" name="Google Shape;10465;p42"/>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66" name="Google Shape;10466;p42"/>
          <p:cNvGrpSpPr/>
          <p:nvPr/>
        </p:nvGrpSpPr>
        <p:grpSpPr>
          <a:xfrm>
            <a:off x="1148041" y="2985933"/>
            <a:ext cx="482833" cy="484819"/>
            <a:chOff x="861053" y="2414910"/>
            <a:chExt cx="362134" cy="363623"/>
          </a:xfrm>
        </p:grpSpPr>
        <p:sp>
          <p:nvSpPr>
            <p:cNvPr id="10467" name="Google Shape;10467;p42"/>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8" name="Google Shape;10468;p42"/>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69" name="Google Shape;10469;p42"/>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70" name="Google Shape;10470;p42"/>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71" name="Google Shape;10471;p42"/>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72" name="Google Shape;10472;p42"/>
          <p:cNvGrpSpPr/>
          <p:nvPr/>
        </p:nvGrpSpPr>
        <p:grpSpPr>
          <a:xfrm>
            <a:off x="10125464" y="2986398"/>
            <a:ext cx="372674" cy="474301"/>
            <a:chOff x="7594288" y="2415259"/>
            <a:chExt cx="279513" cy="355735"/>
          </a:xfrm>
        </p:grpSpPr>
        <p:sp>
          <p:nvSpPr>
            <p:cNvPr id="10473" name="Google Shape;10473;p42"/>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74" name="Google Shape;10474;p42"/>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75" name="Google Shape;10475;p42"/>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76" name="Google Shape;10476;p42"/>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77" name="Google Shape;10477;p42"/>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78" name="Google Shape;10478;p42"/>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79" name="Google Shape;10479;p42"/>
          <p:cNvGrpSpPr/>
          <p:nvPr/>
        </p:nvGrpSpPr>
        <p:grpSpPr>
          <a:xfrm>
            <a:off x="9527488" y="2986905"/>
            <a:ext cx="371703" cy="474301"/>
            <a:chOff x="7145794" y="2415639"/>
            <a:chExt cx="278784" cy="355735"/>
          </a:xfrm>
        </p:grpSpPr>
        <p:sp>
          <p:nvSpPr>
            <p:cNvPr id="10480" name="Google Shape;10480;p42"/>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1" name="Google Shape;10481;p42"/>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2" name="Google Shape;10482;p42"/>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3" name="Google Shape;10483;p42"/>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4" name="Google Shape;10484;p42"/>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5" name="Google Shape;10485;p42"/>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6" name="Google Shape;10486;p42"/>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7" name="Google Shape;10487;p42"/>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8" name="Google Shape;10488;p42"/>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89" name="Google Shape;10489;p42"/>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90" name="Google Shape;10490;p42"/>
          <p:cNvGrpSpPr/>
          <p:nvPr/>
        </p:nvGrpSpPr>
        <p:grpSpPr>
          <a:xfrm>
            <a:off x="8931031" y="2985426"/>
            <a:ext cx="370182" cy="477300"/>
            <a:chOff x="6698441" y="2414530"/>
            <a:chExt cx="277644" cy="357984"/>
          </a:xfrm>
        </p:grpSpPr>
        <p:sp>
          <p:nvSpPr>
            <p:cNvPr id="10491" name="Google Shape;10491;p42"/>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92" name="Google Shape;10492;p42"/>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93" name="Google Shape;10493;p42"/>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94" name="Google Shape;10494;p42"/>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95" name="Google Shape;10495;p42"/>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96" name="Google Shape;10496;p42"/>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497" name="Google Shape;10497;p42"/>
          <p:cNvGrpSpPr/>
          <p:nvPr/>
        </p:nvGrpSpPr>
        <p:grpSpPr>
          <a:xfrm>
            <a:off x="6530170" y="2986905"/>
            <a:ext cx="372674" cy="476329"/>
            <a:chOff x="4897750" y="2415639"/>
            <a:chExt cx="279513" cy="357255"/>
          </a:xfrm>
        </p:grpSpPr>
        <p:sp>
          <p:nvSpPr>
            <p:cNvPr id="10498" name="Google Shape;10498;p42"/>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499" name="Google Shape;10499;p42"/>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00" name="Google Shape;10500;p42"/>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01" name="Google Shape;10501;p42"/>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02" name="Google Shape;10502;p42"/>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03" name="Google Shape;10503;p42"/>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04" name="Google Shape;10504;p42"/>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05" name="Google Shape;10505;p42"/>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06" name="Google Shape;10506;p42"/>
          <p:cNvGrpSpPr/>
          <p:nvPr/>
        </p:nvGrpSpPr>
        <p:grpSpPr>
          <a:xfrm>
            <a:off x="7749228" y="2987411"/>
            <a:ext cx="353075" cy="471260"/>
            <a:chOff x="5812066" y="2416019"/>
            <a:chExt cx="264813" cy="353454"/>
          </a:xfrm>
        </p:grpSpPr>
        <p:sp>
          <p:nvSpPr>
            <p:cNvPr id="10507" name="Google Shape;10507;p42"/>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08" name="Google Shape;10508;p42"/>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09" name="Google Shape;10509;p42"/>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0" name="Google Shape;10510;p42"/>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1" name="Google Shape;10511;p42"/>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2" name="Google Shape;10512;p42"/>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3" name="Google Shape;10513;p42"/>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14" name="Google Shape;10514;p42"/>
          <p:cNvGrpSpPr/>
          <p:nvPr/>
        </p:nvGrpSpPr>
        <p:grpSpPr>
          <a:xfrm>
            <a:off x="10739492" y="2987918"/>
            <a:ext cx="352568" cy="471260"/>
            <a:chOff x="8054820" y="2416399"/>
            <a:chExt cx="264433" cy="353454"/>
          </a:xfrm>
        </p:grpSpPr>
        <p:sp>
          <p:nvSpPr>
            <p:cNvPr id="10515" name="Google Shape;10515;p42"/>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6" name="Google Shape;10516;p42"/>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7" name="Google Shape;10517;p42"/>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8" name="Google Shape;10518;p42"/>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19" name="Google Shape;10519;p42"/>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20" name="Google Shape;10520;p42"/>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21" name="Google Shape;10521;p42"/>
          <p:cNvGrpSpPr/>
          <p:nvPr/>
        </p:nvGrpSpPr>
        <p:grpSpPr>
          <a:xfrm>
            <a:off x="7141705" y="2983906"/>
            <a:ext cx="361608" cy="481820"/>
            <a:chOff x="5356413" y="2413390"/>
            <a:chExt cx="271212" cy="361374"/>
          </a:xfrm>
        </p:grpSpPr>
        <p:sp>
          <p:nvSpPr>
            <p:cNvPr id="10522" name="Google Shape;10522;p42"/>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23" name="Google Shape;10523;p42"/>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24" name="Google Shape;10524;p42"/>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25" name="Google Shape;10525;p42"/>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26" name="Google Shape;10526;p42"/>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27" name="Google Shape;10527;p42"/>
          <p:cNvGrpSpPr/>
          <p:nvPr/>
        </p:nvGrpSpPr>
        <p:grpSpPr>
          <a:xfrm>
            <a:off x="8340109" y="2982385"/>
            <a:ext cx="361650" cy="481313"/>
            <a:chOff x="6255238" y="2412249"/>
            <a:chExt cx="271244" cy="360994"/>
          </a:xfrm>
        </p:grpSpPr>
        <p:sp>
          <p:nvSpPr>
            <p:cNvPr id="10528" name="Google Shape;10528;p42"/>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29" name="Google Shape;10529;p42"/>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30" name="Google Shape;10530;p42"/>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31" name="Google Shape;10531;p42"/>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32" name="Google Shape;10532;p42"/>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33" name="Google Shape;10533;p42"/>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34" name="Google Shape;10534;p42"/>
          <p:cNvGrpSpPr/>
          <p:nvPr/>
        </p:nvGrpSpPr>
        <p:grpSpPr>
          <a:xfrm>
            <a:off x="2913756" y="2376467"/>
            <a:ext cx="488874" cy="489296"/>
            <a:chOff x="2185372" y="1957799"/>
            <a:chExt cx="366664" cy="366981"/>
          </a:xfrm>
        </p:grpSpPr>
        <p:sp>
          <p:nvSpPr>
            <p:cNvPr id="10535" name="Google Shape;10535;p42"/>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36" name="Google Shape;10536;p42"/>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37" name="Google Shape;10537;p42"/>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38" name="Google Shape;10538;p42"/>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39" name="Google Shape;10539;p42"/>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40" name="Google Shape;10540;p42"/>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41" name="Google Shape;10541;p42"/>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42" name="Google Shape;10542;p42"/>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43" name="Google Shape;10543;p42"/>
          <p:cNvGrpSpPr/>
          <p:nvPr/>
        </p:nvGrpSpPr>
        <p:grpSpPr>
          <a:xfrm>
            <a:off x="2316286" y="2417228"/>
            <a:ext cx="494407" cy="409802"/>
            <a:chOff x="1737258" y="1988371"/>
            <a:chExt cx="370814" cy="307359"/>
          </a:xfrm>
        </p:grpSpPr>
        <p:sp>
          <p:nvSpPr>
            <p:cNvPr id="10544" name="Google Shape;10544;p42"/>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45" name="Google Shape;10545;p42"/>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46" name="Google Shape;10546;p42"/>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47" name="Google Shape;10547;p42"/>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48" name="Google Shape;10548;p42"/>
          <p:cNvGrpSpPr/>
          <p:nvPr/>
        </p:nvGrpSpPr>
        <p:grpSpPr>
          <a:xfrm>
            <a:off x="1131948" y="2418749"/>
            <a:ext cx="492379" cy="405790"/>
            <a:chOff x="848983" y="1989511"/>
            <a:chExt cx="369294" cy="304350"/>
          </a:xfrm>
        </p:grpSpPr>
        <p:sp>
          <p:nvSpPr>
            <p:cNvPr id="10549" name="Google Shape;10549;p42"/>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50" name="Google Shape;10550;p42"/>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51" name="Google Shape;10551;p42"/>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52" name="Google Shape;10552;p42"/>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53" name="Google Shape;10553;p42"/>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54" name="Google Shape;10554;p42"/>
          <p:cNvGrpSpPr/>
          <p:nvPr/>
        </p:nvGrpSpPr>
        <p:grpSpPr>
          <a:xfrm>
            <a:off x="4098601" y="2411103"/>
            <a:ext cx="507459" cy="418461"/>
            <a:chOff x="3074027" y="1983777"/>
            <a:chExt cx="380604" cy="313854"/>
          </a:xfrm>
        </p:grpSpPr>
        <p:sp>
          <p:nvSpPr>
            <p:cNvPr id="10555" name="Google Shape;10555;p42"/>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56" name="Google Shape;10556;p42"/>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57" name="Google Shape;10557;p42"/>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58" name="Google Shape;10558;p42"/>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59" name="Google Shape;10559;p42"/>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60" name="Google Shape;10560;p42"/>
          <p:cNvGrpSpPr/>
          <p:nvPr/>
        </p:nvGrpSpPr>
        <p:grpSpPr>
          <a:xfrm>
            <a:off x="4696577" y="2400544"/>
            <a:ext cx="489338" cy="441693"/>
            <a:chOff x="3522521" y="1975857"/>
            <a:chExt cx="367013" cy="331278"/>
          </a:xfrm>
        </p:grpSpPr>
        <p:sp>
          <p:nvSpPr>
            <p:cNvPr id="10561" name="Google Shape;10561;p42"/>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62" name="Google Shape;10562;p42"/>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63" name="Google Shape;10563;p42"/>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64" name="Google Shape;10564;p42"/>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65" name="Google Shape;10565;p42"/>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66" name="Google Shape;10566;p42"/>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67" name="Google Shape;10567;p42"/>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68" name="Google Shape;10568;p42"/>
          <p:cNvGrpSpPr/>
          <p:nvPr/>
        </p:nvGrpSpPr>
        <p:grpSpPr>
          <a:xfrm>
            <a:off x="3507678" y="2402022"/>
            <a:ext cx="490901" cy="440594"/>
            <a:chOff x="2630824" y="1976966"/>
            <a:chExt cx="368185" cy="330454"/>
          </a:xfrm>
        </p:grpSpPr>
        <p:sp>
          <p:nvSpPr>
            <p:cNvPr id="10569" name="Google Shape;10569;p42"/>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70" name="Google Shape;10570;p42"/>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71" name="Google Shape;10571;p42"/>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72" name="Google Shape;10572;p42"/>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73" name="Google Shape;10573;p42"/>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74" name="Google Shape;10574;p42"/>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75" name="Google Shape;10575;p42"/>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76" name="Google Shape;10576;p42"/>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77" name="Google Shape;10577;p42"/>
          <p:cNvGrpSpPr/>
          <p:nvPr/>
        </p:nvGrpSpPr>
        <p:grpSpPr>
          <a:xfrm>
            <a:off x="1724899" y="2387956"/>
            <a:ext cx="492379" cy="467247"/>
            <a:chOff x="1293706" y="1966416"/>
            <a:chExt cx="369294" cy="350444"/>
          </a:xfrm>
        </p:grpSpPr>
        <p:sp>
          <p:nvSpPr>
            <p:cNvPr id="10578" name="Google Shape;10578;p42"/>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79" name="Google Shape;10579;p42"/>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80" name="Google Shape;10580;p42"/>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81" name="Google Shape;10581;p42"/>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82" name="Google Shape;10582;p42"/>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83" name="Google Shape;10583;p42"/>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84" name="Google Shape;10584;p42"/>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85" name="Google Shape;10585;p42"/>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86" name="Google Shape;10586;p42"/>
          <p:cNvGrpSpPr/>
          <p:nvPr/>
        </p:nvGrpSpPr>
        <p:grpSpPr>
          <a:xfrm>
            <a:off x="5289485" y="2400037"/>
            <a:ext cx="490901" cy="442411"/>
            <a:chOff x="3967213" y="1975477"/>
            <a:chExt cx="368185" cy="331816"/>
          </a:xfrm>
        </p:grpSpPr>
        <p:sp>
          <p:nvSpPr>
            <p:cNvPr id="10587" name="Google Shape;10587;p42"/>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88" name="Google Shape;10588;p42"/>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89" name="Google Shape;10589;p42"/>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90" name="Google Shape;10590;p42"/>
          <p:cNvGrpSpPr/>
          <p:nvPr/>
        </p:nvGrpSpPr>
        <p:grpSpPr>
          <a:xfrm>
            <a:off x="10729946" y="2391462"/>
            <a:ext cx="372167" cy="475822"/>
            <a:chOff x="8047661" y="1969046"/>
            <a:chExt cx="279132" cy="356875"/>
          </a:xfrm>
        </p:grpSpPr>
        <p:sp>
          <p:nvSpPr>
            <p:cNvPr id="10591" name="Google Shape;10591;p42"/>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92" name="Google Shape;10592;p42"/>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93" name="Google Shape;10593;p42"/>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94" name="Google Shape;10594;p42"/>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595" name="Google Shape;10595;p42"/>
          <p:cNvGrpSpPr/>
          <p:nvPr/>
        </p:nvGrpSpPr>
        <p:grpSpPr>
          <a:xfrm>
            <a:off x="10127956" y="2390280"/>
            <a:ext cx="372716" cy="477511"/>
            <a:chOff x="7596157" y="1968159"/>
            <a:chExt cx="279544" cy="358142"/>
          </a:xfrm>
        </p:grpSpPr>
        <p:sp>
          <p:nvSpPr>
            <p:cNvPr id="10596" name="Google Shape;10596;p42"/>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97" name="Google Shape;10597;p42"/>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98" name="Google Shape;10598;p42"/>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599" name="Google Shape;10599;p42"/>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00" name="Google Shape;10600;p42"/>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01" name="Google Shape;10601;p42"/>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02" name="Google Shape;10602;p42"/>
          <p:cNvGrpSpPr/>
          <p:nvPr/>
        </p:nvGrpSpPr>
        <p:grpSpPr>
          <a:xfrm>
            <a:off x="9529515" y="2391462"/>
            <a:ext cx="372674" cy="476835"/>
            <a:chOff x="7147315" y="1969046"/>
            <a:chExt cx="279513" cy="357636"/>
          </a:xfrm>
        </p:grpSpPr>
        <p:sp>
          <p:nvSpPr>
            <p:cNvPr id="10603" name="Google Shape;10603;p42"/>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04" name="Google Shape;10604;p42"/>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05" name="Google Shape;10605;p42"/>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06" name="Google Shape;10606;p42"/>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07" name="Google Shape;10607;p42"/>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08" name="Google Shape;10608;p42"/>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09" name="Google Shape;10609;p42"/>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10" name="Google Shape;10610;p42"/>
          <p:cNvGrpSpPr/>
          <p:nvPr/>
        </p:nvGrpSpPr>
        <p:grpSpPr>
          <a:xfrm>
            <a:off x="8930018" y="2390491"/>
            <a:ext cx="373730" cy="478778"/>
            <a:chOff x="6697681" y="1968317"/>
            <a:chExt cx="280305" cy="359093"/>
          </a:xfrm>
        </p:grpSpPr>
        <p:sp>
          <p:nvSpPr>
            <p:cNvPr id="10611" name="Google Shape;10611;p42"/>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12" name="Google Shape;10612;p42"/>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13" name="Google Shape;10613;p42"/>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14" name="Google Shape;10614;p42"/>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15" name="Google Shape;10615;p42"/>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16" name="Google Shape;10616;p42"/>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17" name="Google Shape;10617;p42"/>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18" name="Google Shape;10618;p42"/>
          <p:cNvGrpSpPr/>
          <p:nvPr/>
        </p:nvGrpSpPr>
        <p:grpSpPr>
          <a:xfrm>
            <a:off x="8331576" y="2389984"/>
            <a:ext cx="373688" cy="478314"/>
            <a:chOff x="6248839" y="1967937"/>
            <a:chExt cx="280273" cy="358744"/>
          </a:xfrm>
        </p:grpSpPr>
        <p:sp>
          <p:nvSpPr>
            <p:cNvPr id="10619" name="Google Shape;10619;p42"/>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20" name="Google Shape;10620;p42"/>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21" name="Google Shape;10621;p42"/>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22" name="Google Shape;10622;p42"/>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23" name="Google Shape;10623;p42"/>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24" name="Google Shape;10624;p42"/>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25" name="Google Shape;10625;p42"/>
          <p:cNvGrpSpPr/>
          <p:nvPr/>
        </p:nvGrpSpPr>
        <p:grpSpPr>
          <a:xfrm>
            <a:off x="7735120" y="2391462"/>
            <a:ext cx="372210" cy="477047"/>
            <a:chOff x="5801485" y="1969046"/>
            <a:chExt cx="279164" cy="357794"/>
          </a:xfrm>
        </p:grpSpPr>
        <p:sp>
          <p:nvSpPr>
            <p:cNvPr id="10626" name="Google Shape;10626;p42"/>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27" name="Google Shape;10627;p42"/>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28" name="Google Shape;10628;p42"/>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29" name="Google Shape;10629;p42"/>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30" name="Google Shape;10630;p42"/>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31" name="Google Shape;10631;p42"/>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32" name="Google Shape;10632;p42"/>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33" name="Google Shape;10633;p42"/>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34" name="Google Shape;10634;p42"/>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35" name="Google Shape;10635;p42"/>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36" name="Google Shape;10636;p42"/>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37" name="Google Shape;10637;p42"/>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38" name="Google Shape;10638;p42"/>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39" name="Google Shape;10639;p42"/>
          <p:cNvGrpSpPr/>
          <p:nvPr/>
        </p:nvGrpSpPr>
        <p:grpSpPr>
          <a:xfrm>
            <a:off x="7136679" y="2391462"/>
            <a:ext cx="371196" cy="477807"/>
            <a:chOff x="5352643" y="1969046"/>
            <a:chExt cx="278404" cy="358364"/>
          </a:xfrm>
        </p:grpSpPr>
        <p:sp>
          <p:nvSpPr>
            <p:cNvPr id="10640" name="Google Shape;10640;p42"/>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41" name="Google Shape;10641;p42"/>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42" name="Google Shape;10642;p42"/>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43" name="Google Shape;10643;p42"/>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44" name="Google Shape;10644;p42"/>
          <p:cNvGrpSpPr/>
          <p:nvPr/>
        </p:nvGrpSpPr>
        <p:grpSpPr>
          <a:xfrm>
            <a:off x="6530170" y="2390491"/>
            <a:ext cx="372167" cy="477807"/>
            <a:chOff x="4897750" y="1968317"/>
            <a:chExt cx="279132" cy="358364"/>
          </a:xfrm>
        </p:grpSpPr>
        <p:sp>
          <p:nvSpPr>
            <p:cNvPr id="10645" name="Google Shape;10645;p42"/>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46" name="Google Shape;10646;p42"/>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47" name="Google Shape;10647;p42"/>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48" name="Google Shape;10648;p42"/>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49" name="Google Shape;10649;p42"/>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50" name="Google Shape;10650;p42"/>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51" name="Google Shape;10651;p42"/>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52" name="Google Shape;10652;p42"/>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53" name="Google Shape;10653;p42"/>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54" name="Google Shape;10654;p42"/>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55" name="Google Shape;10655;p42"/>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56" name="Google Shape;10656;p42"/>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57" name="Google Shape;10657;p42"/>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658" name="Google Shape;10658;p42"/>
          <p:cNvSpPr/>
          <p:nvPr/>
        </p:nvSpPr>
        <p:spPr>
          <a:xfrm>
            <a:off x="1163150" y="1783525"/>
            <a:ext cx="433551" cy="463711"/>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659" name="Google Shape;10659;p42"/>
          <p:cNvGrpSpPr/>
          <p:nvPr/>
        </p:nvGrpSpPr>
        <p:grpSpPr>
          <a:xfrm>
            <a:off x="2356540" y="1783475"/>
            <a:ext cx="432527" cy="463699"/>
            <a:chOff x="1767449" y="1513044"/>
            <a:chExt cx="324403" cy="347783"/>
          </a:xfrm>
        </p:grpSpPr>
        <p:sp>
          <p:nvSpPr>
            <p:cNvPr id="10660" name="Google Shape;10660;p42"/>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61" name="Google Shape;10661;p42"/>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62" name="Google Shape;10662;p42"/>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63" name="Google Shape;10663;p42"/>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64" name="Google Shape;10664;p42"/>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65" name="Google Shape;10665;p42"/>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66" name="Google Shape;10666;p42"/>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67" name="Google Shape;10667;p42"/>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68" name="Google Shape;10668;p42"/>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69" name="Google Shape;10669;p42"/>
          <p:cNvGrpSpPr/>
          <p:nvPr/>
        </p:nvGrpSpPr>
        <p:grpSpPr>
          <a:xfrm>
            <a:off x="5342791" y="1783052"/>
            <a:ext cx="427500" cy="464122"/>
            <a:chOff x="4007193" y="1512727"/>
            <a:chExt cx="320633" cy="348100"/>
          </a:xfrm>
        </p:grpSpPr>
        <p:sp>
          <p:nvSpPr>
            <p:cNvPr id="10670" name="Google Shape;10670;p42"/>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71" name="Google Shape;10671;p42"/>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72" name="Google Shape;10672;p42"/>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73" name="Google Shape;10673;p42"/>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74" name="Google Shape;10674;p42"/>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75" name="Google Shape;10675;p42"/>
          <p:cNvGrpSpPr/>
          <p:nvPr/>
        </p:nvGrpSpPr>
        <p:grpSpPr>
          <a:xfrm>
            <a:off x="4707116" y="1777746"/>
            <a:ext cx="490888" cy="459447"/>
            <a:chOff x="3530425" y="1508747"/>
            <a:chExt cx="368175" cy="344594"/>
          </a:xfrm>
        </p:grpSpPr>
        <p:sp>
          <p:nvSpPr>
            <p:cNvPr id="10676" name="Google Shape;10676;p42"/>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77" name="Google Shape;10677;p42"/>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78" name="Google Shape;10678;p42"/>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79" name="Google Shape;10679;p42"/>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80" name="Google Shape;10680;p42"/>
          <p:cNvGrpSpPr/>
          <p:nvPr/>
        </p:nvGrpSpPr>
        <p:grpSpPr>
          <a:xfrm>
            <a:off x="4170027" y="1783728"/>
            <a:ext cx="386275" cy="463446"/>
            <a:chOff x="3127598" y="1513234"/>
            <a:chExt cx="289714" cy="347593"/>
          </a:xfrm>
        </p:grpSpPr>
        <p:sp>
          <p:nvSpPr>
            <p:cNvPr id="10681" name="Google Shape;10681;p42"/>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82" name="Google Shape;10682;p42"/>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83" name="Google Shape;10683;p42"/>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84" name="Google Shape;10684;p42"/>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85" name="Google Shape;10685;p42"/>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86" name="Google Shape;10686;p42"/>
          <p:cNvGrpSpPr/>
          <p:nvPr/>
        </p:nvGrpSpPr>
        <p:grpSpPr>
          <a:xfrm>
            <a:off x="3550424" y="1783475"/>
            <a:ext cx="430542" cy="464713"/>
            <a:chOff x="2662884" y="1513044"/>
            <a:chExt cx="322914" cy="348543"/>
          </a:xfrm>
        </p:grpSpPr>
        <p:sp>
          <p:nvSpPr>
            <p:cNvPr id="10687" name="Google Shape;10687;p42"/>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88" name="Google Shape;10688;p42"/>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89" name="Google Shape;10689;p42"/>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90" name="Google Shape;10690;p42"/>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91" name="Google Shape;10691;p42"/>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92" name="Google Shape;10692;p42"/>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93" name="Google Shape;10693;p42"/>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94" name="Google Shape;10694;p42"/>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95" name="Google Shape;10695;p42"/>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96" name="Google Shape;10696;p42"/>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697" name="Google Shape;10697;p42"/>
          <p:cNvGrpSpPr/>
          <p:nvPr/>
        </p:nvGrpSpPr>
        <p:grpSpPr>
          <a:xfrm>
            <a:off x="2976608" y="1783095"/>
            <a:ext cx="399369" cy="464079"/>
            <a:chOff x="2232511" y="1512759"/>
            <a:chExt cx="299534" cy="348068"/>
          </a:xfrm>
        </p:grpSpPr>
        <p:sp>
          <p:nvSpPr>
            <p:cNvPr id="10698" name="Google Shape;10698;p42"/>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99" name="Google Shape;10699;p42"/>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00" name="Google Shape;10700;p42"/>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01" name="Google Shape;10701;p42"/>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02" name="Google Shape;10702;p42"/>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03" name="Google Shape;10703;p42"/>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04" name="Google Shape;10704;p42"/>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05" name="Google Shape;10705;p42"/>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06" name="Google Shape;10706;p42"/>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07" name="Google Shape;10707;p42"/>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08" name="Google Shape;10708;p42"/>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709" name="Google Shape;10709;p42"/>
          <p:cNvGrpSpPr/>
          <p:nvPr/>
        </p:nvGrpSpPr>
        <p:grpSpPr>
          <a:xfrm>
            <a:off x="1775163" y="1783897"/>
            <a:ext cx="402368" cy="464797"/>
            <a:chOff x="1331406" y="1513361"/>
            <a:chExt cx="301784" cy="348607"/>
          </a:xfrm>
        </p:grpSpPr>
        <p:sp>
          <p:nvSpPr>
            <p:cNvPr id="10710" name="Google Shape;10710;p42"/>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11" name="Google Shape;10711;p42"/>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12" name="Google Shape;10712;p42"/>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13" name="Google Shape;10713;p42"/>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714" name="Google Shape;10714;p42"/>
          <p:cNvGrpSpPr/>
          <p:nvPr/>
        </p:nvGrpSpPr>
        <p:grpSpPr>
          <a:xfrm>
            <a:off x="9525460" y="1766368"/>
            <a:ext cx="376222" cy="474301"/>
            <a:chOff x="7144274" y="1500214"/>
            <a:chExt cx="282174" cy="355735"/>
          </a:xfrm>
        </p:grpSpPr>
        <p:sp>
          <p:nvSpPr>
            <p:cNvPr id="10715" name="Google Shape;10715;p42"/>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16" name="Google Shape;10716;p42"/>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17" name="Google Shape;10717;p42"/>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18" name="Google Shape;10718;p42"/>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19" name="Google Shape;10719;p42"/>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20" name="Google Shape;10720;p42"/>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721" name="Google Shape;10721;p42"/>
          <p:cNvGrpSpPr/>
          <p:nvPr/>
        </p:nvGrpSpPr>
        <p:grpSpPr>
          <a:xfrm>
            <a:off x="8913460" y="1766368"/>
            <a:ext cx="386233" cy="472781"/>
            <a:chOff x="6685262" y="1500214"/>
            <a:chExt cx="289682" cy="354594"/>
          </a:xfrm>
        </p:grpSpPr>
        <p:sp>
          <p:nvSpPr>
            <p:cNvPr id="10722" name="Google Shape;10722;p42"/>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23" name="Google Shape;10723;p42"/>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24" name="Google Shape;10724;p42"/>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25" name="Google Shape;10725;p42"/>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726" name="Google Shape;10726;p42"/>
          <p:cNvGrpSpPr/>
          <p:nvPr/>
        </p:nvGrpSpPr>
        <p:grpSpPr>
          <a:xfrm>
            <a:off x="8267711" y="1766875"/>
            <a:ext cx="429528" cy="473794"/>
            <a:chOff x="6200938" y="1500594"/>
            <a:chExt cx="322154" cy="355355"/>
          </a:xfrm>
        </p:grpSpPr>
        <p:sp>
          <p:nvSpPr>
            <p:cNvPr id="10727" name="Google Shape;10727;p42"/>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28" name="Google Shape;10728;p42"/>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29" name="Google Shape;10729;p42"/>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30" name="Google Shape;10730;p42"/>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31" name="Google Shape;10731;p42"/>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732" name="Google Shape;10732;p42"/>
          <p:cNvGrpSpPr/>
          <p:nvPr/>
        </p:nvGrpSpPr>
        <p:grpSpPr>
          <a:xfrm>
            <a:off x="7052666" y="1766368"/>
            <a:ext cx="443129" cy="473287"/>
            <a:chOff x="5289631" y="1500214"/>
            <a:chExt cx="332355" cy="354974"/>
          </a:xfrm>
        </p:grpSpPr>
        <p:sp>
          <p:nvSpPr>
            <p:cNvPr id="10733" name="Google Shape;10733;p42"/>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34" name="Google Shape;10734;p42"/>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35" name="Google Shape;10735;p42"/>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36" name="Google Shape;10736;p42"/>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37" name="Google Shape;10737;p42"/>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38" name="Google Shape;10738;p42"/>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739" name="Google Shape;10739;p42"/>
          <p:cNvGrpSpPr/>
          <p:nvPr/>
        </p:nvGrpSpPr>
        <p:grpSpPr>
          <a:xfrm>
            <a:off x="7664201" y="1765861"/>
            <a:ext cx="431048" cy="474808"/>
            <a:chOff x="5748295" y="1499833"/>
            <a:chExt cx="323294" cy="356115"/>
          </a:xfrm>
        </p:grpSpPr>
        <p:sp>
          <p:nvSpPr>
            <p:cNvPr id="10740" name="Google Shape;10740;p42"/>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41" name="Google Shape;10741;p42"/>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42" name="Google Shape;10742;p42"/>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43" name="Google Shape;10743;p42"/>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44" name="Google Shape;10744;p42"/>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45" name="Google Shape;10745;p42"/>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46" name="Google Shape;10746;p42"/>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747" name="Google Shape;10747;p42"/>
          <p:cNvGrpSpPr/>
          <p:nvPr/>
        </p:nvGrpSpPr>
        <p:grpSpPr>
          <a:xfrm>
            <a:off x="10729946" y="1767466"/>
            <a:ext cx="371196" cy="473668"/>
            <a:chOff x="8047661" y="1501037"/>
            <a:chExt cx="278404" cy="355260"/>
          </a:xfrm>
        </p:grpSpPr>
        <p:sp>
          <p:nvSpPr>
            <p:cNvPr id="10748" name="Google Shape;10748;p42"/>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49" name="Google Shape;10749;p42"/>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50" name="Google Shape;10750;p42"/>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51" name="Google Shape;10751;p42"/>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752" name="Google Shape;10752;p42"/>
          <p:cNvGrpSpPr/>
          <p:nvPr/>
        </p:nvGrpSpPr>
        <p:grpSpPr>
          <a:xfrm>
            <a:off x="6537688" y="1766368"/>
            <a:ext cx="357130" cy="474301"/>
            <a:chOff x="4903389" y="1500214"/>
            <a:chExt cx="267854" cy="355735"/>
          </a:xfrm>
        </p:grpSpPr>
        <p:sp>
          <p:nvSpPr>
            <p:cNvPr id="10753" name="Google Shape;10753;p42"/>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54" name="Google Shape;10754;p42"/>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55" name="Google Shape;10755;p42"/>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56" name="Google Shape;10756;p42"/>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57" name="Google Shape;10757;p42"/>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758" name="Google Shape;10758;p42"/>
          <p:cNvGrpSpPr/>
          <p:nvPr/>
        </p:nvGrpSpPr>
        <p:grpSpPr>
          <a:xfrm>
            <a:off x="10151103" y="1767889"/>
            <a:ext cx="352568" cy="470753"/>
            <a:chOff x="7613518" y="1501354"/>
            <a:chExt cx="264433" cy="353074"/>
          </a:xfrm>
        </p:grpSpPr>
        <p:sp>
          <p:nvSpPr>
            <p:cNvPr id="10759" name="Google Shape;10759;p42"/>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60" name="Google Shape;10760;p42"/>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61" name="Google Shape;10761;p42"/>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62" name="Google Shape;10762;p42"/>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63" name="Google Shape;10763;p42"/>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64" name="Google Shape;10764;p42"/>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765" name="Google Shape;10765;p42"/>
          <p:cNvSpPr txBox="1"/>
          <p:nvPr/>
        </p:nvSpPr>
        <p:spPr>
          <a:xfrm>
            <a:off x="1132900" y="954650"/>
            <a:ext cx="46428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Help &amp; Support Icons</a:t>
            </a:r>
            <a:endParaRPr sz="3200">
              <a:solidFill>
                <a:srgbClr val="FFFFFF"/>
              </a:solidFill>
            </a:endParaRPr>
          </a:p>
        </p:txBody>
      </p:sp>
      <p:sp>
        <p:nvSpPr>
          <p:cNvPr id="10766" name="Google Shape;10766;p42"/>
          <p:cNvSpPr txBox="1"/>
          <p:nvPr/>
        </p:nvSpPr>
        <p:spPr>
          <a:xfrm>
            <a:off x="6477867" y="954650"/>
            <a:ext cx="46428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Avatar Icons</a:t>
            </a:r>
            <a:endParaRPr sz="320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770" name="Shape 10770"/>
        <p:cNvGrpSpPr/>
        <p:nvPr/>
      </p:nvGrpSpPr>
      <p:grpSpPr>
        <a:xfrm>
          <a:off x="0" y="0"/>
          <a:ext cx="0" cy="0"/>
          <a:chOff x="0" y="0"/>
          <a:chExt cx="0" cy="0"/>
        </a:xfrm>
      </p:grpSpPr>
      <p:grpSp>
        <p:nvGrpSpPr>
          <p:cNvPr id="10771" name="Google Shape;10771;p43"/>
          <p:cNvGrpSpPr/>
          <p:nvPr/>
        </p:nvGrpSpPr>
        <p:grpSpPr>
          <a:xfrm>
            <a:off x="2342722" y="1766916"/>
            <a:ext cx="494746" cy="479183"/>
            <a:chOff x="1757085" y="1500675"/>
            <a:chExt cx="371069" cy="359396"/>
          </a:xfrm>
        </p:grpSpPr>
        <p:sp>
          <p:nvSpPr>
            <p:cNvPr id="10772" name="Google Shape;10772;p43"/>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73" name="Google Shape;10773;p43"/>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74" name="Google Shape;10774;p43"/>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75" name="Google Shape;10775;p43"/>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76" name="Google Shape;10776;p4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77" name="Google Shape;10777;p4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78" name="Google Shape;10778;p4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79" name="Google Shape;10779;p43"/>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0" name="Google Shape;10780;p4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1" name="Google Shape;10781;p43"/>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2" name="Google Shape;10782;p43"/>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3" name="Google Shape;10783;p4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4" name="Google Shape;10784;p4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5" name="Google Shape;10785;p43"/>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6" name="Google Shape;10786;p43"/>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7" name="Google Shape;10787;p4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8" name="Google Shape;10788;p43"/>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89" name="Google Shape;10789;p4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0" name="Google Shape;10790;p4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1" name="Google Shape;10791;p4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2" name="Google Shape;10792;p4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3" name="Google Shape;10793;p4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4" name="Google Shape;10794;p43"/>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5" name="Google Shape;10795;p43"/>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6" name="Google Shape;10796;p43"/>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7" name="Google Shape;10797;p43"/>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8" name="Google Shape;10798;p43"/>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799" name="Google Shape;10799;p43"/>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00" name="Google Shape;10800;p43"/>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01" name="Google Shape;10801;p43"/>
          <p:cNvGrpSpPr/>
          <p:nvPr/>
        </p:nvGrpSpPr>
        <p:grpSpPr>
          <a:xfrm>
            <a:off x="3698853" y="2372257"/>
            <a:ext cx="155586" cy="498902"/>
            <a:chOff x="2774209" y="1954691"/>
            <a:chExt cx="116693" cy="374186"/>
          </a:xfrm>
        </p:grpSpPr>
        <p:sp>
          <p:nvSpPr>
            <p:cNvPr id="10802" name="Google Shape;10802;p43"/>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03" name="Google Shape;10803;p43"/>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04" name="Google Shape;10804;p43"/>
          <p:cNvGrpSpPr/>
          <p:nvPr/>
        </p:nvGrpSpPr>
        <p:grpSpPr>
          <a:xfrm>
            <a:off x="5356446" y="1765899"/>
            <a:ext cx="420112" cy="479183"/>
            <a:chOff x="4017435" y="1499912"/>
            <a:chExt cx="315092" cy="359397"/>
          </a:xfrm>
        </p:grpSpPr>
        <p:sp>
          <p:nvSpPr>
            <p:cNvPr id="10805" name="Google Shape;10805;p43"/>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06" name="Google Shape;10806;p43"/>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07" name="Google Shape;10807;p43"/>
          <p:cNvGrpSpPr/>
          <p:nvPr/>
        </p:nvGrpSpPr>
        <p:grpSpPr>
          <a:xfrm>
            <a:off x="5284738" y="2432345"/>
            <a:ext cx="498860" cy="378724"/>
            <a:chOff x="3963652" y="1999759"/>
            <a:chExt cx="374154" cy="284050"/>
          </a:xfrm>
        </p:grpSpPr>
        <p:sp>
          <p:nvSpPr>
            <p:cNvPr id="10808" name="Google Shape;10808;p43"/>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09" name="Google Shape;10809;p43"/>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10" name="Google Shape;10810;p43"/>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11" name="Google Shape;10811;p43"/>
          <p:cNvGrpSpPr/>
          <p:nvPr/>
        </p:nvGrpSpPr>
        <p:grpSpPr>
          <a:xfrm>
            <a:off x="2369989" y="2452488"/>
            <a:ext cx="501913" cy="338354"/>
            <a:chOff x="1777536" y="2014866"/>
            <a:chExt cx="376444" cy="253772"/>
          </a:xfrm>
        </p:grpSpPr>
        <p:sp>
          <p:nvSpPr>
            <p:cNvPr id="10812" name="Google Shape;10812;p43"/>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13" name="Google Shape;10813;p43"/>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14" name="Google Shape;10814;p43"/>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15" name="Google Shape;10815;p43"/>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16" name="Google Shape;10816;p43"/>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17" name="Google Shape;10817;p43"/>
          <p:cNvGrpSpPr/>
          <p:nvPr/>
        </p:nvGrpSpPr>
        <p:grpSpPr>
          <a:xfrm>
            <a:off x="1746456" y="2509099"/>
            <a:ext cx="498860" cy="226234"/>
            <a:chOff x="1309875" y="2057326"/>
            <a:chExt cx="374154" cy="169680"/>
          </a:xfrm>
        </p:grpSpPr>
        <p:sp>
          <p:nvSpPr>
            <p:cNvPr id="10818" name="Google Shape;10818;p4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19" name="Google Shape;10819;p4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20" name="Google Shape;10820;p4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21" name="Google Shape;10821;p43"/>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22" name="Google Shape;10822;p43"/>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23" name="Google Shape;10823;p43"/>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24" name="Google Shape;10824;p4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25" name="Google Shape;10825;p4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26" name="Google Shape;10826;p43"/>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27" name="Google Shape;10827;p43"/>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28" name="Google Shape;10828;p43"/>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829" name="Google Shape;10829;p43"/>
          <p:cNvSpPr/>
          <p:nvPr/>
        </p:nvSpPr>
        <p:spPr>
          <a:xfrm>
            <a:off x="1149711" y="2534400"/>
            <a:ext cx="499391" cy="173744"/>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830" name="Google Shape;10830;p43"/>
          <p:cNvGrpSpPr/>
          <p:nvPr/>
        </p:nvGrpSpPr>
        <p:grpSpPr>
          <a:xfrm>
            <a:off x="3129855" y="2372087"/>
            <a:ext cx="151515" cy="497545"/>
            <a:chOff x="2347450" y="1954564"/>
            <a:chExt cx="113639" cy="373168"/>
          </a:xfrm>
        </p:grpSpPr>
        <p:sp>
          <p:nvSpPr>
            <p:cNvPr id="10831" name="Google Shape;10831;p43"/>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32" name="Google Shape;10832;p43"/>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833" name="Google Shape;10833;p43"/>
          <p:cNvSpPr/>
          <p:nvPr/>
        </p:nvSpPr>
        <p:spPr>
          <a:xfrm>
            <a:off x="1148693" y="1881846"/>
            <a:ext cx="480223" cy="246176"/>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834" name="Google Shape;10834;p43"/>
          <p:cNvGrpSpPr/>
          <p:nvPr/>
        </p:nvGrpSpPr>
        <p:grpSpPr>
          <a:xfrm>
            <a:off x="4146699" y="1765856"/>
            <a:ext cx="440806" cy="477826"/>
            <a:chOff x="3110102" y="1499880"/>
            <a:chExt cx="330613" cy="358379"/>
          </a:xfrm>
        </p:grpSpPr>
        <p:sp>
          <p:nvSpPr>
            <p:cNvPr id="10835" name="Google Shape;10835;p43"/>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36" name="Google Shape;10836;p43"/>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37" name="Google Shape;10837;p43"/>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38" name="Google Shape;10838;p43"/>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39" name="Google Shape;10839;p43"/>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40" name="Google Shape;10840;p43"/>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41" name="Google Shape;10841;p43"/>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842" name="Google Shape;10842;p43"/>
          <p:cNvSpPr/>
          <p:nvPr/>
        </p:nvSpPr>
        <p:spPr>
          <a:xfrm>
            <a:off x="4262445" y="2371686"/>
            <a:ext cx="158053" cy="498034"/>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843" name="Google Shape;10843;p43"/>
          <p:cNvGrpSpPr/>
          <p:nvPr/>
        </p:nvGrpSpPr>
        <p:grpSpPr>
          <a:xfrm>
            <a:off x="4647316" y="2432345"/>
            <a:ext cx="498351" cy="378724"/>
            <a:chOff x="3531200" y="1999759"/>
            <a:chExt cx="373772" cy="284050"/>
          </a:xfrm>
        </p:grpSpPr>
        <p:sp>
          <p:nvSpPr>
            <p:cNvPr id="10844" name="Google Shape;10844;p43"/>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45" name="Google Shape;10845;p43"/>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46" name="Google Shape;10846;p43"/>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47" name="Google Shape;10847;p43"/>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48" name="Google Shape;10848;p43"/>
          <p:cNvGrpSpPr/>
          <p:nvPr/>
        </p:nvGrpSpPr>
        <p:grpSpPr>
          <a:xfrm>
            <a:off x="3555989" y="1766408"/>
            <a:ext cx="440297" cy="478674"/>
            <a:chOff x="2667058" y="1500293"/>
            <a:chExt cx="330231" cy="359015"/>
          </a:xfrm>
        </p:grpSpPr>
        <p:sp>
          <p:nvSpPr>
            <p:cNvPr id="10849" name="Google Shape;10849;p43"/>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0" name="Google Shape;10850;p43"/>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1" name="Google Shape;10851;p43"/>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2" name="Google Shape;10852;p43"/>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3" name="Google Shape;10853;p43"/>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4" name="Google Shape;10854;p4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5" name="Google Shape;10855;p4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6" name="Google Shape;10856;p4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7" name="Google Shape;10857;p4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8" name="Google Shape;10858;p43"/>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59" name="Google Shape;10859;p43"/>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60" name="Google Shape;10860;p4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61" name="Google Shape;10861;p4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62" name="Google Shape;10862;p43"/>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63" name="Google Shape;10863;p43"/>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64" name="Google Shape;10864;p43"/>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65" name="Google Shape;10865;p43"/>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66" name="Google Shape;10866;p43"/>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67" name="Google Shape;10867;p43"/>
          <p:cNvGrpSpPr/>
          <p:nvPr/>
        </p:nvGrpSpPr>
        <p:grpSpPr>
          <a:xfrm>
            <a:off x="4756618" y="1765899"/>
            <a:ext cx="426685" cy="479692"/>
            <a:chOff x="3567553" y="1499912"/>
            <a:chExt cx="320022" cy="359778"/>
          </a:xfrm>
        </p:grpSpPr>
        <p:sp>
          <p:nvSpPr>
            <p:cNvPr id="10868" name="Google Shape;10868;p43"/>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69" name="Google Shape;10869;p43"/>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70" name="Google Shape;10870;p43"/>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71" name="Google Shape;10871;p43"/>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72" name="Google Shape;10872;p43"/>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73" name="Google Shape;10873;p43"/>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74" name="Google Shape;10874;p43"/>
          <p:cNvGrpSpPr/>
          <p:nvPr/>
        </p:nvGrpSpPr>
        <p:grpSpPr>
          <a:xfrm>
            <a:off x="1746456" y="1765899"/>
            <a:ext cx="478674" cy="478166"/>
            <a:chOff x="1309875" y="1499912"/>
            <a:chExt cx="359015" cy="358633"/>
          </a:xfrm>
        </p:grpSpPr>
        <p:sp>
          <p:nvSpPr>
            <p:cNvPr id="10875" name="Google Shape;10875;p43"/>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76" name="Google Shape;10876;p43"/>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77" name="Google Shape;10877;p43"/>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78" name="Google Shape;10878;p43"/>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79" name="Google Shape;10879;p43"/>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80" name="Google Shape;10880;p43"/>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81" name="Google Shape;10881;p43"/>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82" name="Google Shape;10882;p43"/>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83" name="Google Shape;10883;p43"/>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84" name="Google Shape;10884;p43"/>
          <p:cNvGrpSpPr/>
          <p:nvPr/>
        </p:nvGrpSpPr>
        <p:grpSpPr>
          <a:xfrm>
            <a:off x="2959214" y="1766408"/>
            <a:ext cx="440806" cy="478674"/>
            <a:chOff x="2219466" y="1500293"/>
            <a:chExt cx="330613" cy="359015"/>
          </a:xfrm>
        </p:grpSpPr>
        <p:sp>
          <p:nvSpPr>
            <p:cNvPr id="10885" name="Google Shape;10885;p43"/>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86" name="Google Shape;10886;p43"/>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87" name="Google Shape;10887;p43"/>
          <p:cNvGrpSpPr/>
          <p:nvPr/>
        </p:nvGrpSpPr>
        <p:grpSpPr>
          <a:xfrm>
            <a:off x="7124548" y="1778493"/>
            <a:ext cx="326226" cy="468115"/>
            <a:chOff x="5343544" y="1509358"/>
            <a:chExt cx="244676" cy="351095"/>
          </a:xfrm>
        </p:grpSpPr>
        <p:sp>
          <p:nvSpPr>
            <p:cNvPr id="10888" name="Google Shape;10888;p43"/>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89" name="Google Shape;10889;p43"/>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90" name="Google Shape;10890;p43"/>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91" name="Google Shape;10891;p43"/>
          <p:cNvGrpSpPr/>
          <p:nvPr/>
        </p:nvGrpSpPr>
        <p:grpSpPr>
          <a:xfrm>
            <a:off x="6509624" y="1778493"/>
            <a:ext cx="328219" cy="468115"/>
            <a:chOff x="4882340" y="1509358"/>
            <a:chExt cx="246171" cy="351095"/>
          </a:xfrm>
        </p:grpSpPr>
        <p:sp>
          <p:nvSpPr>
            <p:cNvPr id="10892" name="Google Shape;10892;p43"/>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93" name="Google Shape;10893;p43"/>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94" name="Google Shape;10894;p43"/>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95" name="Google Shape;10895;p43"/>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96" name="Google Shape;10896;p43"/>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897" name="Google Shape;10897;p43"/>
          <p:cNvGrpSpPr/>
          <p:nvPr/>
        </p:nvGrpSpPr>
        <p:grpSpPr>
          <a:xfrm>
            <a:off x="8364063" y="1778027"/>
            <a:ext cx="315116" cy="468582"/>
            <a:chOff x="6273204" y="1509008"/>
            <a:chExt cx="236343" cy="351445"/>
          </a:xfrm>
        </p:grpSpPr>
        <p:sp>
          <p:nvSpPr>
            <p:cNvPr id="10898" name="Google Shape;10898;p43"/>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899" name="Google Shape;10899;p43"/>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900" name="Google Shape;10900;p43"/>
          <p:cNvSpPr/>
          <p:nvPr/>
        </p:nvSpPr>
        <p:spPr>
          <a:xfrm>
            <a:off x="7746280" y="1779052"/>
            <a:ext cx="325223" cy="468603"/>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901" name="Google Shape;10901;p43"/>
          <p:cNvGrpSpPr/>
          <p:nvPr/>
        </p:nvGrpSpPr>
        <p:grpSpPr>
          <a:xfrm>
            <a:off x="9625800" y="1777009"/>
            <a:ext cx="255494" cy="469600"/>
            <a:chOff x="7219530" y="1508244"/>
            <a:chExt cx="191625" cy="352209"/>
          </a:xfrm>
        </p:grpSpPr>
        <p:sp>
          <p:nvSpPr>
            <p:cNvPr id="10902" name="Google Shape;10902;p43"/>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03" name="Google Shape;10903;p43"/>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04" name="Google Shape;10904;p43"/>
          <p:cNvGrpSpPr/>
          <p:nvPr/>
        </p:nvGrpSpPr>
        <p:grpSpPr>
          <a:xfrm>
            <a:off x="10265488" y="1777518"/>
            <a:ext cx="206558" cy="469091"/>
            <a:chOff x="7699309" y="1508626"/>
            <a:chExt cx="154922" cy="351827"/>
          </a:xfrm>
        </p:grpSpPr>
        <p:sp>
          <p:nvSpPr>
            <p:cNvPr id="10905" name="Google Shape;10905;p43"/>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06" name="Google Shape;10906;p43"/>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07" name="Google Shape;10907;p43"/>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08" name="Google Shape;10908;p43"/>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09" name="Google Shape;10909;p43"/>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10" name="Google Shape;10910;p43"/>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11" name="Google Shape;10911;p43"/>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12" name="Google Shape;10912;p43"/>
          <p:cNvGrpSpPr/>
          <p:nvPr/>
        </p:nvGrpSpPr>
        <p:grpSpPr>
          <a:xfrm>
            <a:off x="10881981" y="1778027"/>
            <a:ext cx="204522" cy="468073"/>
            <a:chOff x="8161690" y="1509008"/>
            <a:chExt cx="153396" cy="351064"/>
          </a:xfrm>
        </p:grpSpPr>
        <p:sp>
          <p:nvSpPr>
            <p:cNvPr id="10913" name="Google Shape;10913;p43"/>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14" name="Google Shape;10914;p43"/>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15" name="Google Shape;10915;p43"/>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16" name="Google Shape;10916;p43"/>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17" name="Google Shape;10917;p43"/>
          <p:cNvGrpSpPr/>
          <p:nvPr/>
        </p:nvGrpSpPr>
        <p:grpSpPr>
          <a:xfrm>
            <a:off x="8995695" y="1777857"/>
            <a:ext cx="284287" cy="469727"/>
            <a:chOff x="6746940" y="1508881"/>
            <a:chExt cx="213221" cy="352304"/>
          </a:xfrm>
        </p:grpSpPr>
        <p:sp>
          <p:nvSpPr>
            <p:cNvPr id="10918" name="Google Shape;10918;p43"/>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19" name="Google Shape;10919;p43"/>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20" name="Google Shape;10920;p43"/>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21" name="Google Shape;10921;p43"/>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22" name="Google Shape;10922;p43"/>
          <p:cNvGrpSpPr/>
          <p:nvPr/>
        </p:nvGrpSpPr>
        <p:grpSpPr>
          <a:xfrm>
            <a:off x="7693588" y="2442819"/>
            <a:ext cx="467564" cy="389453"/>
            <a:chOff x="5770336" y="2007615"/>
            <a:chExt cx="350682" cy="292097"/>
          </a:xfrm>
        </p:grpSpPr>
        <p:sp>
          <p:nvSpPr>
            <p:cNvPr id="10923" name="Google Shape;10923;p43"/>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24" name="Google Shape;10924;p43"/>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25" name="Google Shape;10925;p43"/>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26" name="Google Shape;10926;p43"/>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27" name="Google Shape;10927;p43"/>
          <p:cNvGrpSpPr/>
          <p:nvPr/>
        </p:nvGrpSpPr>
        <p:grpSpPr>
          <a:xfrm>
            <a:off x="7102327" y="2406478"/>
            <a:ext cx="467098" cy="461627"/>
            <a:chOff x="5326878" y="1980358"/>
            <a:chExt cx="350332" cy="346229"/>
          </a:xfrm>
        </p:grpSpPr>
        <p:sp>
          <p:nvSpPr>
            <p:cNvPr id="10928" name="Google Shape;10928;p43"/>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29" name="Google Shape;10929;p43"/>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30" name="Google Shape;10930;p43"/>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31" name="Google Shape;10931;p43"/>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932" name="Google Shape;10932;p43"/>
          <p:cNvSpPr/>
          <p:nvPr/>
        </p:nvSpPr>
        <p:spPr>
          <a:xfrm>
            <a:off x="10657031" y="2403109"/>
            <a:ext cx="440868" cy="46661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933" name="Google Shape;10933;p43"/>
          <p:cNvGrpSpPr/>
          <p:nvPr/>
        </p:nvGrpSpPr>
        <p:grpSpPr>
          <a:xfrm>
            <a:off x="6511617" y="2422762"/>
            <a:ext cx="467055" cy="430714"/>
            <a:chOff x="4883835" y="1992571"/>
            <a:chExt cx="350300" cy="323043"/>
          </a:xfrm>
        </p:grpSpPr>
        <p:sp>
          <p:nvSpPr>
            <p:cNvPr id="10934" name="Google Shape;10934;p43"/>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35" name="Google Shape;10935;p43"/>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36" name="Google Shape;10936;p43"/>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37" name="Google Shape;10937;p43"/>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38" name="Google Shape;10938;p43"/>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39" name="Google Shape;10939;p43"/>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40" name="Google Shape;10940;p43"/>
          <p:cNvGrpSpPr/>
          <p:nvPr/>
        </p:nvGrpSpPr>
        <p:grpSpPr>
          <a:xfrm>
            <a:off x="10065037" y="2404570"/>
            <a:ext cx="444368" cy="466589"/>
            <a:chOff x="7548967" y="1978927"/>
            <a:chExt cx="333285" cy="349950"/>
          </a:xfrm>
        </p:grpSpPr>
        <p:sp>
          <p:nvSpPr>
            <p:cNvPr id="10941" name="Google Shape;10941;p43"/>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42" name="Google Shape;10942;p43"/>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43" name="Google Shape;10943;p43"/>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44" name="Google Shape;10944;p43"/>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45" name="Google Shape;10945;p43"/>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46" name="Google Shape;10946;p43"/>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47" name="Google Shape;10947;p43"/>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48" name="Google Shape;10948;p43"/>
          <p:cNvGrpSpPr/>
          <p:nvPr/>
        </p:nvGrpSpPr>
        <p:grpSpPr>
          <a:xfrm>
            <a:off x="8285316" y="2404570"/>
            <a:ext cx="462009" cy="467055"/>
            <a:chOff x="6214142" y="1978927"/>
            <a:chExt cx="346515" cy="350300"/>
          </a:xfrm>
        </p:grpSpPr>
        <p:sp>
          <p:nvSpPr>
            <p:cNvPr id="10949" name="Google Shape;10949;p43"/>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50" name="Google Shape;10950;p43"/>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51" name="Google Shape;10951;p43"/>
          <p:cNvGrpSpPr/>
          <p:nvPr/>
        </p:nvGrpSpPr>
        <p:grpSpPr>
          <a:xfrm>
            <a:off x="9474327" y="2404061"/>
            <a:ext cx="444368" cy="467564"/>
            <a:chOff x="7105923" y="1978545"/>
            <a:chExt cx="333285" cy="350682"/>
          </a:xfrm>
        </p:grpSpPr>
        <p:sp>
          <p:nvSpPr>
            <p:cNvPr id="10952" name="Google Shape;10952;p43"/>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53" name="Google Shape;10953;p43"/>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54" name="Google Shape;10954;p43"/>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55" name="Google Shape;10955;p43"/>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56" name="Google Shape;10956;p43"/>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57" name="Google Shape;10957;p43"/>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58" name="Google Shape;10958;p43"/>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959" name="Google Shape;10959;p43"/>
          <p:cNvSpPr/>
          <p:nvPr/>
        </p:nvSpPr>
        <p:spPr>
          <a:xfrm>
            <a:off x="8878284" y="2404127"/>
            <a:ext cx="456474" cy="467119"/>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60" name="Google Shape;10960;p43"/>
          <p:cNvSpPr/>
          <p:nvPr/>
        </p:nvSpPr>
        <p:spPr>
          <a:xfrm>
            <a:off x="5473198" y="2995742"/>
            <a:ext cx="122218" cy="468730"/>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0961" name="Google Shape;10961;p43"/>
          <p:cNvGrpSpPr/>
          <p:nvPr/>
        </p:nvGrpSpPr>
        <p:grpSpPr>
          <a:xfrm>
            <a:off x="4821753" y="2995789"/>
            <a:ext cx="271184" cy="469091"/>
            <a:chOff x="3616406" y="2422352"/>
            <a:chExt cx="203393" cy="351827"/>
          </a:xfrm>
        </p:grpSpPr>
        <p:sp>
          <p:nvSpPr>
            <p:cNvPr id="10962" name="Google Shape;10962;p43"/>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63" name="Google Shape;10963;p43"/>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64" name="Google Shape;10964;p43"/>
          <p:cNvGrpSpPr/>
          <p:nvPr/>
        </p:nvGrpSpPr>
        <p:grpSpPr>
          <a:xfrm>
            <a:off x="1170886" y="2995280"/>
            <a:ext cx="363586" cy="469091"/>
            <a:chOff x="913012" y="2421970"/>
            <a:chExt cx="272696" cy="351827"/>
          </a:xfrm>
        </p:grpSpPr>
        <p:sp>
          <p:nvSpPr>
            <p:cNvPr id="10965" name="Google Shape;10965;p43"/>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66" name="Google Shape;10966;p43"/>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67" name="Google Shape;10967;p43"/>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68" name="Google Shape;10968;p43"/>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69" name="Google Shape;10969;p43"/>
          <p:cNvGrpSpPr/>
          <p:nvPr/>
        </p:nvGrpSpPr>
        <p:grpSpPr>
          <a:xfrm>
            <a:off x="3032915" y="2995789"/>
            <a:ext cx="340856" cy="468582"/>
            <a:chOff x="2274743" y="2422352"/>
            <a:chExt cx="255649" cy="351445"/>
          </a:xfrm>
        </p:grpSpPr>
        <p:sp>
          <p:nvSpPr>
            <p:cNvPr id="10970" name="Google Shape;10970;p43"/>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71" name="Google Shape;10971;p43"/>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72" name="Google Shape;10972;p43"/>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73" name="Google Shape;10973;p43"/>
          <p:cNvGrpSpPr/>
          <p:nvPr/>
        </p:nvGrpSpPr>
        <p:grpSpPr>
          <a:xfrm>
            <a:off x="3611540" y="2994304"/>
            <a:ext cx="328728" cy="470066"/>
            <a:chOff x="2708723" y="2421239"/>
            <a:chExt cx="246552" cy="352558"/>
          </a:xfrm>
        </p:grpSpPr>
        <p:sp>
          <p:nvSpPr>
            <p:cNvPr id="10974" name="Google Shape;10974;p43"/>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75" name="Google Shape;10975;p43"/>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76" name="Google Shape;10976;p43"/>
          <p:cNvGrpSpPr/>
          <p:nvPr/>
        </p:nvGrpSpPr>
        <p:grpSpPr>
          <a:xfrm>
            <a:off x="2447252" y="2995789"/>
            <a:ext cx="345903" cy="467607"/>
            <a:chOff x="1835485" y="2422352"/>
            <a:chExt cx="259433" cy="350714"/>
          </a:xfrm>
        </p:grpSpPr>
        <p:sp>
          <p:nvSpPr>
            <p:cNvPr id="10977" name="Google Shape;10977;p43"/>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78" name="Google Shape;10978;p43"/>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79" name="Google Shape;10979;p43"/>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80" name="Google Shape;10980;p43"/>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81" name="Google Shape;10981;p43"/>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82" name="Google Shape;10982;p43"/>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83" name="Google Shape;10983;p43"/>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84" name="Google Shape;10984;p43"/>
          <p:cNvGrpSpPr/>
          <p:nvPr/>
        </p:nvGrpSpPr>
        <p:grpSpPr>
          <a:xfrm>
            <a:off x="4200214" y="2995789"/>
            <a:ext cx="283312" cy="468582"/>
            <a:chOff x="3150240" y="2422352"/>
            <a:chExt cx="212489" cy="351445"/>
          </a:xfrm>
        </p:grpSpPr>
        <p:sp>
          <p:nvSpPr>
            <p:cNvPr id="10985" name="Google Shape;10985;p43"/>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86" name="Google Shape;10986;p43"/>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0987" name="Google Shape;10987;p43"/>
          <p:cNvGrpSpPr/>
          <p:nvPr/>
        </p:nvGrpSpPr>
        <p:grpSpPr>
          <a:xfrm>
            <a:off x="1822702" y="2995492"/>
            <a:ext cx="359006" cy="469388"/>
            <a:chOff x="1367060" y="2422129"/>
            <a:chExt cx="269261" cy="352050"/>
          </a:xfrm>
        </p:grpSpPr>
        <p:sp>
          <p:nvSpPr>
            <p:cNvPr id="10988" name="Google Shape;10988;p43"/>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89" name="Google Shape;10989;p43"/>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0" name="Google Shape;10990;p43"/>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1" name="Google Shape;10991;p43"/>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2" name="Google Shape;10992;p43"/>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3" name="Google Shape;10993;p43"/>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4" name="Google Shape;10994;p43"/>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5" name="Google Shape;10995;p43"/>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6" name="Google Shape;10996;p43"/>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7" name="Google Shape;10997;p43"/>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8" name="Google Shape;10998;p43"/>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99" name="Google Shape;10999;p43"/>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00" name="Google Shape;11000;p43"/>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01" name="Google Shape;11001;p43"/>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002" name="Google Shape;11002;p43"/>
          <p:cNvSpPr/>
          <p:nvPr/>
        </p:nvSpPr>
        <p:spPr>
          <a:xfrm>
            <a:off x="9434659" y="3000619"/>
            <a:ext cx="471147" cy="468433"/>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003" name="Google Shape;11003;p43"/>
          <p:cNvGrpSpPr/>
          <p:nvPr/>
        </p:nvGrpSpPr>
        <p:grpSpPr>
          <a:xfrm>
            <a:off x="6510090" y="2999859"/>
            <a:ext cx="366088" cy="467564"/>
            <a:chOff x="4882690" y="2425405"/>
            <a:chExt cx="274573" cy="350682"/>
          </a:xfrm>
        </p:grpSpPr>
        <p:sp>
          <p:nvSpPr>
            <p:cNvPr id="11004" name="Google Shape;11004;p43"/>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05" name="Google Shape;11005;p43"/>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06" name="Google Shape;11006;p43"/>
          <p:cNvGrpSpPr/>
          <p:nvPr/>
        </p:nvGrpSpPr>
        <p:grpSpPr>
          <a:xfrm>
            <a:off x="8836631" y="3024497"/>
            <a:ext cx="474646" cy="417653"/>
            <a:chOff x="6627639" y="2443884"/>
            <a:chExt cx="355993" cy="313247"/>
          </a:xfrm>
        </p:grpSpPr>
        <p:sp>
          <p:nvSpPr>
            <p:cNvPr id="11007" name="Google Shape;11007;p43"/>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08" name="Google Shape;11008;p43"/>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09" name="Google Shape;11009;p43"/>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10" name="Google Shape;11010;p43"/>
          <p:cNvGrpSpPr/>
          <p:nvPr/>
        </p:nvGrpSpPr>
        <p:grpSpPr>
          <a:xfrm>
            <a:off x="8244395" y="3048838"/>
            <a:ext cx="468582" cy="370625"/>
            <a:chOff x="6183451" y="2462140"/>
            <a:chExt cx="351445" cy="277976"/>
          </a:xfrm>
        </p:grpSpPr>
        <p:sp>
          <p:nvSpPr>
            <p:cNvPr id="11011" name="Google Shape;11011;p43"/>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12" name="Google Shape;11012;p43"/>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13" name="Google Shape;11013;p43"/>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14" name="Google Shape;11014;p43"/>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15" name="Google Shape;11015;p43"/>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16" name="Google Shape;11016;p43"/>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17" name="Google Shape;11017;p43"/>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18" name="Google Shape;11018;p43"/>
          <p:cNvGrpSpPr/>
          <p:nvPr/>
        </p:nvGrpSpPr>
        <p:grpSpPr>
          <a:xfrm>
            <a:off x="7647112" y="3005796"/>
            <a:ext cx="471126" cy="455055"/>
            <a:chOff x="5735477" y="2429858"/>
            <a:chExt cx="353354" cy="341299"/>
          </a:xfrm>
        </p:grpSpPr>
        <p:sp>
          <p:nvSpPr>
            <p:cNvPr id="11019" name="Google Shape;11019;p43"/>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20" name="Google Shape;11020;p43"/>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21" name="Google Shape;11021;p43"/>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22" name="Google Shape;11022;p43"/>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23" name="Google Shape;11023;p43"/>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24" name="Google Shape;11024;p43"/>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25" name="Google Shape;11025;p43"/>
          <p:cNvGrpSpPr/>
          <p:nvPr/>
        </p:nvGrpSpPr>
        <p:grpSpPr>
          <a:xfrm>
            <a:off x="6991822" y="3028697"/>
            <a:ext cx="540353" cy="367332"/>
            <a:chOff x="5283337" y="2478774"/>
            <a:chExt cx="358633" cy="243913"/>
          </a:xfrm>
        </p:grpSpPr>
        <p:sp>
          <p:nvSpPr>
            <p:cNvPr id="11026" name="Google Shape;11026;p43"/>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27" name="Google Shape;11027;p43"/>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28" name="Google Shape;11028;p43"/>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29" name="Google Shape;11029;p43"/>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30" name="Google Shape;11030;p43"/>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31" name="Google Shape;11031;p43"/>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32" name="Google Shape;11032;p43"/>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33" name="Google Shape;11033;p43"/>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34" name="Google Shape;11034;p43"/>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35" name="Google Shape;11035;p43"/>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36" name="Google Shape;11036;p43"/>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37" name="Google Shape;11037;p43"/>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38" name="Google Shape;11038;p43"/>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39" name="Google Shape;11039;p43"/>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40" name="Google Shape;11040;p43"/>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41" name="Google Shape;11041;p43"/>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42" name="Google Shape;11042;p43"/>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43" name="Google Shape;11043;p43"/>
          <p:cNvGrpSpPr/>
          <p:nvPr/>
        </p:nvGrpSpPr>
        <p:grpSpPr>
          <a:xfrm>
            <a:off x="10619406" y="3060415"/>
            <a:ext cx="482745" cy="344885"/>
            <a:chOff x="7964753" y="2470823"/>
            <a:chExt cx="362068" cy="258670"/>
          </a:xfrm>
        </p:grpSpPr>
        <p:sp>
          <p:nvSpPr>
            <p:cNvPr id="11044" name="Google Shape;11044;p43"/>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45" name="Google Shape;11045;p43"/>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46" name="Google Shape;11046;p43"/>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47" name="Google Shape;11047;p43"/>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48" name="Google Shape;11048;p43"/>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49" name="Google Shape;11049;p43"/>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50" name="Google Shape;11050;p43"/>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51" name="Google Shape;11051;p43"/>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52" name="Google Shape;11052;p43"/>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53" name="Google Shape;11053;p43"/>
          <p:cNvGrpSpPr/>
          <p:nvPr/>
        </p:nvGrpSpPr>
        <p:grpSpPr>
          <a:xfrm>
            <a:off x="10032215" y="3041247"/>
            <a:ext cx="467098" cy="385255"/>
            <a:chOff x="7524349" y="2456447"/>
            <a:chExt cx="350332" cy="288948"/>
          </a:xfrm>
        </p:grpSpPr>
        <p:sp>
          <p:nvSpPr>
            <p:cNvPr id="11054" name="Google Shape;11054;p43"/>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55" name="Google Shape;11055;p43"/>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56" name="Google Shape;11056;p43"/>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57" name="Google Shape;11057;p43"/>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58" name="Google Shape;11058;p43"/>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59" name="Google Shape;11059;p43"/>
          <p:cNvGrpSpPr/>
          <p:nvPr/>
        </p:nvGrpSpPr>
        <p:grpSpPr>
          <a:xfrm>
            <a:off x="5296866" y="3624918"/>
            <a:ext cx="473628" cy="475621"/>
            <a:chOff x="3972749" y="2894211"/>
            <a:chExt cx="355230" cy="356725"/>
          </a:xfrm>
        </p:grpSpPr>
        <p:sp>
          <p:nvSpPr>
            <p:cNvPr id="11060" name="Google Shape;11060;p43"/>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61" name="Google Shape;11061;p43"/>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62" name="Google Shape;11062;p43"/>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63" name="Google Shape;11063;p43"/>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64" name="Google Shape;11064;p43"/>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65" name="Google Shape;11065;p43"/>
          <p:cNvGrpSpPr/>
          <p:nvPr/>
        </p:nvGrpSpPr>
        <p:grpSpPr>
          <a:xfrm>
            <a:off x="4703611" y="3657698"/>
            <a:ext cx="474646" cy="410529"/>
            <a:chOff x="3527797" y="2918796"/>
            <a:chExt cx="355993" cy="307904"/>
          </a:xfrm>
        </p:grpSpPr>
        <p:sp>
          <p:nvSpPr>
            <p:cNvPr id="11066" name="Google Shape;11066;p43"/>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67" name="Google Shape;11067;p43"/>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68" name="Google Shape;11068;p43"/>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69" name="Google Shape;11069;p43"/>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70" name="Google Shape;11070;p43"/>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71" name="Google Shape;11071;p43"/>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72" name="Google Shape;11072;p43"/>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73" name="Google Shape;11073;p43"/>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74" name="Google Shape;11074;p43"/>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75" name="Google Shape;11075;p43"/>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76" name="Google Shape;11076;p43"/>
          <p:cNvGrpSpPr/>
          <p:nvPr/>
        </p:nvGrpSpPr>
        <p:grpSpPr>
          <a:xfrm>
            <a:off x="4110357" y="3660581"/>
            <a:ext cx="475155" cy="403108"/>
            <a:chOff x="3082845" y="2920959"/>
            <a:chExt cx="356375" cy="302338"/>
          </a:xfrm>
        </p:grpSpPr>
        <p:sp>
          <p:nvSpPr>
            <p:cNvPr id="11077" name="Google Shape;11077;p43"/>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78" name="Google Shape;11078;p43"/>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79" name="Google Shape;11079;p43"/>
          <p:cNvGrpSpPr/>
          <p:nvPr/>
        </p:nvGrpSpPr>
        <p:grpSpPr>
          <a:xfrm>
            <a:off x="3518629" y="3625893"/>
            <a:ext cx="474137" cy="474137"/>
            <a:chOff x="2639038" y="2894942"/>
            <a:chExt cx="355612" cy="355612"/>
          </a:xfrm>
        </p:grpSpPr>
        <p:sp>
          <p:nvSpPr>
            <p:cNvPr id="11080" name="Google Shape;11080;p43"/>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81" name="Google Shape;11081;p43"/>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082" name="Google Shape;11082;p43"/>
          <p:cNvGrpSpPr/>
          <p:nvPr/>
        </p:nvGrpSpPr>
        <p:grpSpPr>
          <a:xfrm>
            <a:off x="2925884" y="3684456"/>
            <a:ext cx="474646" cy="357013"/>
            <a:chOff x="2194468" y="2938865"/>
            <a:chExt cx="355993" cy="267766"/>
          </a:xfrm>
        </p:grpSpPr>
        <p:sp>
          <p:nvSpPr>
            <p:cNvPr id="11083" name="Google Shape;11083;p43"/>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84" name="Google Shape;11084;p43"/>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85" name="Google Shape;11085;p43"/>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86" name="Google Shape;11086;p43"/>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87" name="Google Shape;11087;p43"/>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88" name="Google Shape;11088;p43"/>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89" name="Google Shape;11089;p43"/>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90" name="Google Shape;11090;p43"/>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91" name="Google Shape;11091;p43"/>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92" name="Google Shape;11092;p43"/>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93" name="Google Shape;11093;p43"/>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94" name="Google Shape;11094;p43"/>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95" name="Google Shape;11095;p43"/>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96" name="Google Shape;11096;p43"/>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97" name="Google Shape;11097;p43"/>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98" name="Google Shape;11098;p43"/>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099" name="Google Shape;11099;p43"/>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00" name="Google Shape;11100;p43"/>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01" name="Google Shape;11101;p43"/>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02" name="Google Shape;11102;p43"/>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103" name="Google Shape;11103;p43"/>
          <p:cNvGrpSpPr/>
          <p:nvPr/>
        </p:nvGrpSpPr>
        <p:grpSpPr>
          <a:xfrm>
            <a:off x="2333138" y="3625385"/>
            <a:ext cx="474646" cy="474137"/>
            <a:chOff x="1749897" y="2894561"/>
            <a:chExt cx="355993" cy="355612"/>
          </a:xfrm>
        </p:grpSpPr>
        <p:sp>
          <p:nvSpPr>
            <p:cNvPr id="11104" name="Google Shape;11104;p43"/>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05" name="Google Shape;11105;p43"/>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06" name="Google Shape;11106;p43"/>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07" name="Google Shape;11107;p43"/>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08" name="Google Shape;11108;p43"/>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09" name="Google Shape;11109;p43"/>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10" name="Google Shape;11110;p43"/>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11" name="Google Shape;11111;p43"/>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12" name="Google Shape;11112;p43"/>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13" name="Google Shape;11113;p43"/>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14" name="Google Shape;11114;p43"/>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115" name="Google Shape;11115;p43"/>
          <p:cNvGrpSpPr/>
          <p:nvPr/>
        </p:nvGrpSpPr>
        <p:grpSpPr>
          <a:xfrm>
            <a:off x="1740392" y="3624918"/>
            <a:ext cx="476681" cy="476639"/>
            <a:chOff x="1305327" y="2894211"/>
            <a:chExt cx="357520" cy="357488"/>
          </a:xfrm>
        </p:grpSpPr>
        <p:sp>
          <p:nvSpPr>
            <p:cNvPr id="11116" name="Google Shape;11116;p43"/>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17" name="Google Shape;11117;p43"/>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18" name="Google Shape;11118;p43"/>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19" name="Google Shape;11119;p43"/>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20" name="Google Shape;11120;p43"/>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121" name="Google Shape;11121;p43"/>
          <p:cNvGrpSpPr/>
          <p:nvPr/>
        </p:nvGrpSpPr>
        <p:grpSpPr>
          <a:xfrm>
            <a:off x="1138572" y="3625597"/>
            <a:ext cx="485459" cy="471041"/>
            <a:chOff x="853950" y="2894720"/>
            <a:chExt cx="364104" cy="353290"/>
          </a:xfrm>
        </p:grpSpPr>
        <p:sp>
          <p:nvSpPr>
            <p:cNvPr id="11122" name="Google Shape;11122;p43"/>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23" name="Google Shape;11123;p43"/>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24" name="Google Shape;11124;p43"/>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25" name="Google Shape;11125;p43"/>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26" name="Google Shape;11126;p43"/>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27" name="Google Shape;11127;p43"/>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28" name="Google Shape;11128;p43"/>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129" name="Google Shape;11129;p43"/>
          <p:cNvGrpSpPr/>
          <p:nvPr/>
        </p:nvGrpSpPr>
        <p:grpSpPr>
          <a:xfrm>
            <a:off x="9421829" y="3649429"/>
            <a:ext cx="469600" cy="446573"/>
            <a:chOff x="7066548" y="2912594"/>
            <a:chExt cx="352209" cy="334938"/>
          </a:xfrm>
        </p:grpSpPr>
        <p:sp>
          <p:nvSpPr>
            <p:cNvPr id="11130" name="Google Shape;11130;p43"/>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31" name="Google Shape;11131;p43"/>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32" name="Google Shape;11132;p43"/>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33" name="Google Shape;11133;p43"/>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34" name="Google Shape;11134;p43"/>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35" name="Google Shape;11135;p43"/>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136" name="Google Shape;11136;p43"/>
          <p:cNvSpPr/>
          <p:nvPr/>
        </p:nvSpPr>
        <p:spPr>
          <a:xfrm>
            <a:off x="8788382" y="3611360"/>
            <a:ext cx="520128" cy="476703"/>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37" name="Google Shape;11137;p43"/>
          <p:cNvSpPr/>
          <p:nvPr/>
        </p:nvSpPr>
        <p:spPr>
          <a:xfrm>
            <a:off x="8179973" y="3635107"/>
            <a:ext cx="520637" cy="442819"/>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138" name="Google Shape;11138;p43"/>
          <p:cNvGrpSpPr/>
          <p:nvPr/>
        </p:nvGrpSpPr>
        <p:grpSpPr>
          <a:xfrm>
            <a:off x="10054945" y="3639039"/>
            <a:ext cx="424650" cy="469600"/>
            <a:chOff x="7541397" y="2904802"/>
            <a:chExt cx="318495" cy="352209"/>
          </a:xfrm>
        </p:grpSpPr>
        <p:sp>
          <p:nvSpPr>
            <p:cNvPr id="11139" name="Google Shape;11139;p43"/>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40" name="Google Shape;11140;p43"/>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141" name="Google Shape;11141;p43"/>
          <p:cNvGrpSpPr/>
          <p:nvPr/>
        </p:nvGrpSpPr>
        <p:grpSpPr>
          <a:xfrm>
            <a:off x="10670420" y="3638021"/>
            <a:ext cx="409002" cy="468582"/>
            <a:chOff x="8003015" y="2904039"/>
            <a:chExt cx="306759" cy="351445"/>
          </a:xfrm>
        </p:grpSpPr>
        <p:sp>
          <p:nvSpPr>
            <p:cNvPr id="11142" name="Google Shape;11142;p43"/>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43" name="Google Shape;11143;p43"/>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44" name="Google Shape;11144;p43"/>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45" name="Google Shape;11145;p43"/>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46" name="Google Shape;11146;p43"/>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47" name="Google Shape;11147;p43"/>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148" name="Google Shape;11148;p43"/>
          <p:cNvGrpSpPr/>
          <p:nvPr/>
        </p:nvGrpSpPr>
        <p:grpSpPr>
          <a:xfrm>
            <a:off x="7583503" y="3613299"/>
            <a:ext cx="492838" cy="492796"/>
            <a:chOff x="5687770" y="2885496"/>
            <a:chExt cx="369638" cy="369606"/>
          </a:xfrm>
        </p:grpSpPr>
        <p:sp>
          <p:nvSpPr>
            <p:cNvPr id="11149" name="Google Shape;11149;p43"/>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0" name="Google Shape;11150;p43"/>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1" name="Google Shape;11151;p43"/>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2" name="Google Shape;11152;p43"/>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3" name="Google Shape;11153;p43"/>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4" name="Google Shape;11154;p43"/>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5" name="Google Shape;11155;p43"/>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6" name="Google Shape;11156;p43"/>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7" name="Google Shape;11157;p43"/>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58" name="Google Shape;11158;p43"/>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159" name="Google Shape;11159;p43"/>
          <p:cNvGrpSpPr/>
          <p:nvPr/>
        </p:nvGrpSpPr>
        <p:grpSpPr>
          <a:xfrm>
            <a:off x="6509115" y="3639039"/>
            <a:ext cx="208551" cy="466038"/>
            <a:chOff x="4881958" y="2904802"/>
            <a:chExt cx="156417" cy="349537"/>
          </a:xfrm>
        </p:grpSpPr>
        <p:sp>
          <p:nvSpPr>
            <p:cNvPr id="11160" name="Google Shape;11160;p43"/>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61" name="Google Shape;11161;p43"/>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62" name="Google Shape;11162;p43"/>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63" name="Google Shape;11163;p43"/>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64" name="Google Shape;11164;p43"/>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65" name="Google Shape;11165;p43"/>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66" name="Google Shape;11166;p43"/>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167" name="Google Shape;11167;p43"/>
          <p:cNvGrpSpPr/>
          <p:nvPr/>
        </p:nvGrpSpPr>
        <p:grpSpPr>
          <a:xfrm>
            <a:off x="6973584" y="3614656"/>
            <a:ext cx="494831" cy="489912"/>
            <a:chOff x="5230318" y="2886514"/>
            <a:chExt cx="371133" cy="367443"/>
          </a:xfrm>
        </p:grpSpPr>
        <p:sp>
          <p:nvSpPr>
            <p:cNvPr id="11168" name="Google Shape;11168;p43"/>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69" name="Google Shape;11169;p43"/>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70" name="Google Shape;11170;p43"/>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71" name="Google Shape;11171;p43"/>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72" name="Google Shape;11172;p43"/>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73" name="Google Shape;11173;p43"/>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74" name="Google Shape;11174;p43"/>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75" name="Google Shape;11175;p43"/>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76" name="Google Shape;11176;p43"/>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177" name="Google Shape;11177;p43"/>
          <p:cNvGrpSpPr/>
          <p:nvPr/>
        </p:nvGrpSpPr>
        <p:grpSpPr>
          <a:xfrm>
            <a:off x="7664286" y="4345389"/>
            <a:ext cx="470109" cy="243408"/>
            <a:chOff x="5748358" y="3434578"/>
            <a:chExt cx="352590" cy="182561"/>
          </a:xfrm>
        </p:grpSpPr>
        <p:sp>
          <p:nvSpPr>
            <p:cNvPr id="11178" name="Google Shape;11178;p43"/>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79" name="Google Shape;11179;p43"/>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80" name="Google Shape;11180;p43"/>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81" name="Google Shape;11181;p43"/>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82" name="Google Shape;11182;p43"/>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83" name="Google Shape;11183;p43"/>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184" name="Google Shape;11184;p43"/>
          <p:cNvGrpSpPr/>
          <p:nvPr/>
        </p:nvGrpSpPr>
        <p:grpSpPr>
          <a:xfrm>
            <a:off x="1149682" y="5465618"/>
            <a:ext cx="454927" cy="479056"/>
            <a:chOff x="862283" y="4274771"/>
            <a:chExt cx="341204" cy="359301"/>
          </a:xfrm>
        </p:grpSpPr>
        <p:sp>
          <p:nvSpPr>
            <p:cNvPr id="11185" name="Google Shape;11185;p43"/>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86" name="Google Shape;11186;p43"/>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87" name="Google Shape;11187;p43"/>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188" name="Google Shape;11188;p43"/>
          <p:cNvGrpSpPr/>
          <p:nvPr/>
        </p:nvGrpSpPr>
        <p:grpSpPr>
          <a:xfrm>
            <a:off x="1862563" y="5482411"/>
            <a:ext cx="402472" cy="443817"/>
            <a:chOff x="1396957" y="4287365"/>
            <a:chExt cx="301861" cy="332871"/>
          </a:xfrm>
        </p:grpSpPr>
        <p:sp>
          <p:nvSpPr>
            <p:cNvPr id="11189" name="Google Shape;11189;p43"/>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0" name="Google Shape;11190;p43"/>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1" name="Google Shape;11191;p43"/>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2" name="Google Shape;11192;p43"/>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3" name="Google Shape;11193;p43"/>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4" name="Google Shape;11194;p43"/>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5" name="Google Shape;11195;p43"/>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6" name="Google Shape;11196;p43"/>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7" name="Google Shape;11197;p43"/>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8" name="Google Shape;11198;p43"/>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199" name="Google Shape;11199;p43"/>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00" name="Google Shape;11200;p43"/>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01" name="Google Shape;11201;p43"/>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02" name="Google Shape;11202;p43"/>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03" name="Google Shape;11203;p43"/>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204" name="Google Shape;11204;p43"/>
          <p:cNvGrpSpPr/>
          <p:nvPr/>
        </p:nvGrpSpPr>
        <p:grpSpPr>
          <a:xfrm>
            <a:off x="2487113" y="5469265"/>
            <a:ext cx="528162" cy="474137"/>
            <a:chOff x="1865381" y="4277506"/>
            <a:chExt cx="396131" cy="355612"/>
          </a:xfrm>
        </p:grpSpPr>
        <p:sp>
          <p:nvSpPr>
            <p:cNvPr id="11205" name="Google Shape;11205;p43"/>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06" name="Google Shape;11206;p43"/>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07" name="Google Shape;11207;p43"/>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08" name="Google Shape;11208;p43"/>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09" name="Google Shape;11209;p43"/>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10" name="Google Shape;11210;p43"/>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211" name="Google Shape;11211;p43"/>
          <p:cNvGrpSpPr/>
          <p:nvPr/>
        </p:nvGrpSpPr>
        <p:grpSpPr>
          <a:xfrm>
            <a:off x="3215684" y="5504589"/>
            <a:ext cx="445853" cy="399927"/>
            <a:chOff x="2411823" y="4303999"/>
            <a:chExt cx="334398" cy="299953"/>
          </a:xfrm>
        </p:grpSpPr>
        <p:sp>
          <p:nvSpPr>
            <p:cNvPr id="11212" name="Google Shape;11212;p43"/>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13" name="Google Shape;11213;p43"/>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14" name="Google Shape;11214;p43"/>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15" name="Google Shape;11215;p43"/>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16" name="Google Shape;11216;p43"/>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17" name="Google Shape;11217;p43"/>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18" name="Google Shape;11218;p43"/>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219" name="Google Shape;11219;p43"/>
          <p:cNvGrpSpPr/>
          <p:nvPr/>
        </p:nvGrpSpPr>
        <p:grpSpPr>
          <a:xfrm>
            <a:off x="3871020" y="5471301"/>
            <a:ext cx="510012" cy="467564"/>
            <a:chOff x="2903337" y="4279032"/>
            <a:chExt cx="382519" cy="350682"/>
          </a:xfrm>
        </p:grpSpPr>
        <p:sp>
          <p:nvSpPr>
            <p:cNvPr id="11220" name="Google Shape;11220;p43"/>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21" name="Google Shape;11221;p43"/>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22" name="Google Shape;11222;p43"/>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23" name="Google Shape;11223;p43"/>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24" name="Google Shape;11224;p43"/>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25" name="Google Shape;11225;p43"/>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26" name="Google Shape;11226;p43"/>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27" name="Google Shape;11227;p43"/>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28" name="Google Shape;11228;p43"/>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29" name="Google Shape;11229;p43"/>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30" name="Google Shape;11230;p43"/>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31" name="Google Shape;11231;p43"/>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32" name="Google Shape;11232;p43"/>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33" name="Google Shape;11233;p43"/>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34" name="Google Shape;11234;p43"/>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235" name="Google Shape;11235;p43"/>
          <p:cNvGrpSpPr/>
          <p:nvPr/>
        </p:nvGrpSpPr>
        <p:grpSpPr>
          <a:xfrm>
            <a:off x="5244325" y="5520279"/>
            <a:ext cx="511496" cy="368590"/>
            <a:chOff x="3933342" y="4315767"/>
            <a:chExt cx="383632" cy="276449"/>
          </a:xfrm>
        </p:grpSpPr>
        <p:sp>
          <p:nvSpPr>
            <p:cNvPr id="11236" name="Google Shape;11236;p43"/>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37" name="Google Shape;11237;p43"/>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38" name="Google Shape;11238;p43"/>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39" name="Google Shape;11239;p43"/>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40" name="Google Shape;11240;p43"/>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41" name="Google Shape;11241;p43"/>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242" name="Google Shape;11242;p43"/>
          <p:cNvGrpSpPr/>
          <p:nvPr/>
        </p:nvGrpSpPr>
        <p:grpSpPr>
          <a:xfrm>
            <a:off x="4587971" y="5502596"/>
            <a:ext cx="449415" cy="403447"/>
            <a:chOff x="3441065" y="4302505"/>
            <a:chExt cx="337069" cy="302593"/>
          </a:xfrm>
        </p:grpSpPr>
        <p:sp>
          <p:nvSpPr>
            <p:cNvPr id="11243" name="Google Shape;11243;p43"/>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44" name="Google Shape;11244;p43"/>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45" name="Google Shape;11245;p43"/>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46" name="Google Shape;11246;p43"/>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47" name="Google Shape;11247;p43"/>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48" name="Google Shape;11248;p43"/>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49" name="Google Shape;11249;p43"/>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50" name="Google Shape;11250;p43"/>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51" name="Google Shape;11251;p43"/>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52" name="Google Shape;11252;p43"/>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53" name="Google Shape;11253;p43"/>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54" name="Google Shape;11254;p43"/>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55" name="Google Shape;11255;p43"/>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256" name="Google Shape;11256;p43"/>
          <p:cNvGrpSpPr/>
          <p:nvPr/>
        </p:nvGrpSpPr>
        <p:grpSpPr>
          <a:xfrm>
            <a:off x="4709675" y="4249468"/>
            <a:ext cx="452425" cy="448354"/>
            <a:chOff x="3532345" y="3362635"/>
            <a:chExt cx="339328" cy="336274"/>
          </a:xfrm>
        </p:grpSpPr>
        <p:sp>
          <p:nvSpPr>
            <p:cNvPr id="11257" name="Google Shape;11257;p4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58" name="Google Shape;11258;p43"/>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59" name="Google Shape;11259;p43"/>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60" name="Google Shape;11260;p4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61" name="Google Shape;11261;p43"/>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262" name="Google Shape;11262;p43"/>
          <p:cNvSpPr/>
          <p:nvPr/>
        </p:nvSpPr>
        <p:spPr>
          <a:xfrm>
            <a:off x="5291952" y="4232660"/>
            <a:ext cx="478696" cy="477933"/>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263" name="Google Shape;11263;p43"/>
          <p:cNvGrpSpPr/>
          <p:nvPr/>
        </p:nvGrpSpPr>
        <p:grpSpPr>
          <a:xfrm>
            <a:off x="2511878" y="4844207"/>
            <a:ext cx="217159" cy="468582"/>
            <a:chOff x="1883955" y="3808700"/>
            <a:chExt cx="162873" cy="351445"/>
          </a:xfrm>
        </p:grpSpPr>
        <p:sp>
          <p:nvSpPr>
            <p:cNvPr id="11264" name="Google Shape;11264;p43"/>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65" name="Google Shape;11265;p43"/>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266" name="Google Shape;11266;p43"/>
          <p:cNvGrpSpPr/>
          <p:nvPr/>
        </p:nvGrpSpPr>
        <p:grpSpPr>
          <a:xfrm>
            <a:off x="1252177" y="4844885"/>
            <a:ext cx="256003" cy="468412"/>
            <a:chOff x="939156" y="3809209"/>
            <a:chExt cx="192007" cy="351318"/>
          </a:xfrm>
        </p:grpSpPr>
        <p:sp>
          <p:nvSpPr>
            <p:cNvPr id="11267" name="Google Shape;11267;p43"/>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68" name="Google Shape;11268;p43"/>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269" name="Google Shape;11269;p43"/>
          <p:cNvGrpSpPr/>
          <p:nvPr/>
        </p:nvGrpSpPr>
        <p:grpSpPr>
          <a:xfrm>
            <a:off x="3074812" y="4845733"/>
            <a:ext cx="258547" cy="465529"/>
            <a:chOff x="2306167" y="3809845"/>
            <a:chExt cx="193915" cy="349155"/>
          </a:xfrm>
        </p:grpSpPr>
        <p:sp>
          <p:nvSpPr>
            <p:cNvPr id="11270" name="Google Shape;11270;p43"/>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71" name="Google Shape;11271;p43"/>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72" name="Google Shape;11272;p43"/>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73" name="Google Shape;11273;p43"/>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74" name="Google Shape;11274;p43"/>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75" name="Google Shape;11275;p43"/>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76" name="Google Shape;11276;p43"/>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277" name="Google Shape;11277;p43"/>
          <p:cNvGrpSpPr/>
          <p:nvPr/>
        </p:nvGrpSpPr>
        <p:grpSpPr>
          <a:xfrm>
            <a:off x="1765157" y="4842171"/>
            <a:ext cx="475112" cy="475664"/>
            <a:chOff x="1323901" y="3807173"/>
            <a:chExt cx="356343" cy="356757"/>
          </a:xfrm>
        </p:grpSpPr>
        <p:sp>
          <p:nvSpPr>
            <p:cNvPr id="11278" name="Google Shape;11278;p43"/>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79" name="Google Shape;11279;p43"/>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0" name="Google Shape;11280;p43"/>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1" name="Google Shape;11281;p43"/>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2" name="Google Shape;11282;p43"/>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3" name="Google Shape;11283;p43"/>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4" name="Google Shape;11284;p43"/>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5" name="Google Shape;11285;p43"/>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6" name="Google Shape;11286;p43"/>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7" name="Google Shape;11287;p43"/>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8" name="Google Shape;11288;p43"/>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89" name="Google Shape;11289;p43"/>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90" name="Google Shape;11290;p43"/>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91" name="Google Shape;11291;p43"/>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92" name="Google Shape;11292;p43"/>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93" name="Google Shape;11293;p43"/>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94" name="Google Shape;11294;p43"/>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95" name="Google Shape;11295;p43"/>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96" name="Google Shape;11296;p43"/>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97" name="Google Shape;11297;p43"/>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98" name="Google Shape;11298;p43"/>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99" name="Google Shape;11299;p43"/>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00" name="Google Shape;11300;p43"/>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01" name="Google Shape;11301;p43"/>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302" name="Google Shape;11302;p43"/>
          <p:cNvSpPr/>
          <p:nvPr/>
        </p:nvSpPr>
        <p:spPr>
          <a:xfrm>
            <a:off x="3716629" y="4839287"/>
            <a:ext cx="118699" cy="480095"/>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303" name="Google Shape;11303;p43"/>
          <p:cNvGrpSpPr/>
          <p:nvPr/>
        </p:nvGrpSpPr>
        <p:grpSpPr>
          <a:xfrm>
            <a:off x="1145654" y="4237849"/>
            <a:ext cx="409002" cy="468582"/>
            <a:chOff x="859262" y="3353920"/>
            <a:chExt cx="306759" cy="351445"/>
          </a:xfrm>
        </p:grpSpPr>
        <p:sp>
          <p:nvSpPr>
            <p:cNvPr id="11304" name="Google Shape;11304;p43"/>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05" name="Google Shape;11305;p43"/>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06" name="Google Shape;11306;p43"/>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07" name="Google Shape;11307;p43"/>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08" name="Google Shape;11308;p43"/>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309" name="Google Shape;11309;p43"/>
          <p:cNvSpPr/>
          <p:nvPr/>
        </p:nvSpPr>
        <p:spPr>
          <a:xfrm>
            <a:off x="1754557" y="4246908"/>
            <a:ext cx="384806" cy="450028"/>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310" name="Google Shape;11310;p43"/>
          <p:cNvGrpSpPr/>
          <p:nvPr/>
        </p:nvGrpSpPr>
        <p:grpSpPr>
          <a:xfrm>
            <a:off x="5289784" y="4882075"/>
            <a:ext cx="486265" cy="393863"/>
            <a:chOff x="3967437" y="3837102"/>
            <a:chExt cx="364708" cy="295405"/>
          </a:xfrm>
        </p:grpSpPr>
        <p:sp>
          <p:nvSpPr>
            <p:cNvPr id="11311" name="Google Shape;11311;p43"/>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12" name="Google Shape;11312;p43"/>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13" name="Google Shape;11313;p43"/>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14" name="Google Shape;11314;p43"/>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15" name="Google Shape;11315;p43"/>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316" name="Google Shape;11316;p43"/>
          <p:cNvSpPr/>
          <p:nvPr/>
        </p:nvSpPr>
        <p:spPr>
          <a:xfrm>
            <a:off x="4288695" y="4843316"/>
            <a:ext cx="104068" cy="471232"/>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17" name="Google Shape;11317;p43"/>
          <p:cNvSpPr/>
          <p:nvPr/>
        </p:nvSpPr>
        <p:spPr>
          <a:xfrm>
            <a:off x="4625955" y="4870329"/>
            <a:ext cx="484760" cy="415551"/>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18" name="Google Shape;11318;p43"/>
          <p:cNvSpPr/>
          <p:nvPr/>
        </p:nvSpPr>
        <p:spPr>
          <a:xfrm>
            <a:off x="7086148" y="4857480"/>
            <a:ext cx="432260" cy="432726"/>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319" name="Google Shape;11319;p43"/>
          <p:cNvGrpSpPr/>
          <p:nvPr/>
        </p:nvGrpSpPr>
        <p:grpSpPr>
          <a:xfrm>
            <a:off x="7748903" y="4841206"/>
            <a:ext cx="378314" cy="411248"/>
            <a:chOff x="5964227" y="3858701"/>
            <a:chExt cx="283743" cy="308444"/>
          </a:xfrm>
        </p:grpSpPr>
        <p:sp>
          <p:nvSpPr>
            <p:cNvPr id="11320" name="Google Shape;11320;p43"/>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21" name="Google Shape;11321;p43"/>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22" name="Google Shape;11322;p43"/>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23" name="Google Shape;11323;p43"/>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324" name="Google Shape;11324;p43"/>
          <p:cNvGrpSpPr/>
          <p:nvPr/>
        </p:nvGrpSpPr>
        <p:grpSpPr>
          <a:xfrm>
            <a:off x="8324464" y="4930035"/>
            <a:ext cx="427152" cy="284796"/>
            <a:chOff x="6395908" y="3873073"/>
            <a:chExt cx="320372" cy="213602"/>
          </a:xfrm>
        </p:grpSpPr>
        <p:sp>
          <p:nvSpPr>
            <p:cNvPr id="11325" name="Google Shape;11325;p43"/>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26" name="Google Shape;11326;p43"/>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27" name="Google Shape;11327;p43"/>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28" name="Google Shape;11328;p43"/>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29" name="Google Shape;11329;p43"/>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30" name="Google Shape;11330;p43"/>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31" name="Google Shape;11331;p43"/>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32" name="Google Shape;11332;p43"/>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33" name="Google Shape;11333;p43"/>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34" name="Google Shape;11334;p43"/>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335" name="Google Shape;11335;p43"/>
          <p:cNvGrpSpPr/>
          <p:nvPr/>
        </p:nvGrpSpPr>
        <p:grpSpPr>
          <a:xfrm>
            <a:off x="9683606" y="4836361"/>
            <a:ext cx="476173" cy="469345"/>
            <a:chOff x="7415290" y="3802816"/>
            <a:chExt cx="357138" cy="352018"/>
          </a:xfrm>
        </p:grpSpPr>
        <p:sp>
          <p:nvSpPr>
            <p:cNvPr id="11336" name="Google Shape;11336;p43"/>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37" name="Google Shape;11337;p43"/>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38" name="Google Shape;11338;p43"/>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39" name="Google Shape;11339;p43"/>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40" name="Google Shape;11340;p43"/>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41" name="Google Shape;11341;p43"/>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42" name="Google Shape;11342;p43"/>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43" name="Google Shape;11343;p43"/>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344" name="Google Shape;11344;p43"/>
          <p:cNvGrpSpPr/>
          <p:nvPr/>
        </p:nvGrpSpPr>
        <p:grpSpPr>
          <a:xfrm>
            <a:off x="8982854" y="4877156"/>
            <a:ext cx="473628" cy="391192"/>
            <a:chOff x="6889712" y="3833413"/>
            <a:chExt cx="355230" cy="293401"/>
          </a:xfrm>
        </p:grpSpPr>
        <p:sp>
          <p:nvSpPr>
            <p:cNvPr id="11345" name="Google Shape;11345;p43"/>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46" name="Google Shape;11346;p43"/>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47" name="Google Shape;11347;p43"/>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48" name="Google Shape;11348;p43"/>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49" name="Google Shape;11349;p43"/>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350" name="Google Shape;11350;p43"/>
          <p:cNvGrpSpPr/>
          <p:nvPr/>
        </p:nvGrpSpPr>
        <p:grpSpPr>
          <a:xfrm>
            <a:off x="10276148" y="4880553"/>
            <a:ext cx="376279" cy="449384"/>
            <a:chOff x="1635875" y="237775"/>
            <a:chExt cx="4370250" cy="5219325"/>
          </a:xfrm>
        </p:grpSpPr>
        <p:sp>
          <p:nvSpPr>
            <p:cNvPr id="11351" name="Google Shape;11351;p43"/>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52" name="Google Shape;11352;p43"/>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353" name="Google Shape;11353;p43"/>
          <p:cNvGrpSpPr/>
          <p:nvPr/>
        </p:nvGrpSpPr>
        <p:grpSpPr>
          <a:xfrm>
            <a:off x="4138514" y="4247475"/>
            <a:ext cx="397171" cy="450093"/>
            <a:chOff x="3103963" y="3361140"/>
            <a:chExt cx="297886" cy="337578"/>
          </a:xfrm>
        </p:grpSpPr>
        <p:sp>
          <p:nvSpPr>
            <p:cNvPr id="11354" name="Google Shape;11354;p43"/>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55" name="Google Shape;11355;p43"/>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56" name="Google Shape;11356;p43"/>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57" name="Google Shape;11357;p4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58" name="Google Shape;11358;p43"/>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59" name="Google Shape;11359;p4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0" name="Google Shape;11360;p4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1" name="Google Shape;11361;p43"/>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2" name="Google Shape;11362;p4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3" name="Google Shape;11363;p43"/>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4" name="Google Shape;11364;p4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5" name="Google Shape;11365;p43"/>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6" name="Google Shape;11366;p4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7" name="Google Shape;11367;p43"/>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8" name="Google Shape;11368;p4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69" name="Google Shape;11369;p43"/>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70" name="Google Shape;11370;p43"/>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71" name="Google Shape;11371;p4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72" name="Google Shape;11372;p4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73" name="Google Shape;11373;p4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74" name="Google Shape;11374;p4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75" name="Google Shape;11375;p43"/>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76" name="Google Shape;11376;p43"/>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77" name="Google Shape;11377;p4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378" name="Google Shape;11378;p43"/>
          <p:cNvGrpSpPr/>
          <p:nvPr/>
        </p:nvGrpSpPr>
        <p:grpSpPr>
          <a:xfrm>
            <a:off x="3557006" y="4247432"/>
            <a:ext cx="364052" cy="450390"/>
            <a:chOff x="2667821" y="3361108"/>
            <a:chExt cx="273046" cy="337801"/>
          </a:xfrm>
        </p:grpSpPr>
        <p:sp>
          <p:nvSpPr>
            <p:cNvPr id="11379" name="Google Shape;11379;p43"/>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0" name="Google Shape;11380;p43"/>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1" name="Google Shape;11381;p43"/>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2" name="Google Shape;11382;p43"/>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3" name="Google Shape;11383;p43"/>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4" name="Google Shape;11384;p43"/>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5" name="Google Shape;11385;p43"/>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6" name="Google Shape;11386;p43"/>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7" name="Google Shape;11387;p43"/>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8" name="Google Shape;11388;p43"/>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89" name="Google Shape;11389;p43"/>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90" name="Google Shape;11390;p43"/>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91" name="Google Shape;11391;p43"/>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92" name="Google Shape;11392;p43"/>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93" name="Google Shape;11393;p43"/>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94" name="Google Shape;11394;p43"/>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95" name="Google Shape;11395;p43"/>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96" name="Google Shape;11396;p43"/>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97" name="Google Shape;11397;p43"/>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398" name="Google Shape;11398;p43"/>
          <p:cNvGrpSpPr/>
          <p:nvPr/>
        </p:nvGrpSpPr>
        <p:grpSpPr>
          <a:xfrm>
            <a:off x="2949885" y="4246372"/>
            <a:ext cx="376943" cy="451535"/>
            <a:chOff x="2212469" y="3360313"/>
            <a:chExt cx="282715" cy="338660"/>
          </a:xfrm>
        </p:grpSpPr>
        <p:sp>
          <p:nvSpPr>
            <p:cNvPr id="11399" name="Google Shape;11399;p43"/>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00" name="Google Shape;11400;p43"/>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01" name="Google Shape;11401;p43"/>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02" name="Google Shape;11402;p43"/>
          <p:cNvGrpSpPr/>
          <p:nvPr/>
        </p:nvGrpSpPr>
        <p:grpSpPr>
          <a:xfrm>
            <a:off x="2358369" y="4247432"/>
            <a:ext cx="371643" cy="452086"/>
            <a:chOff x="1768821" y="3361108"/>
            <a:chExt cx="278739" cy="339073"/>
          </a:xfrm>
        </p:grpSpPr>
        <p:sp>
          <p:nvSpPr>
            <p:cNvPr id="11403" name="Google Shape;11403;p43"/>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04" name="Google Shape;11404;p43"/>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05" name="Google Shape;11405;p43"/>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06" name="Google Shape;11406;p43"/>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07" name="Google Shape;11407;p43"/>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08" name="Google Shape;11408;p43"/>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09" name="Google Shape;11409;p43"/>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10" name="Google Shape;11410;p43"/>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11" name="Google Shape;11411;p43"/>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12" name="Google Shape;11412;p43"/>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13" name="Google Shape;11413;p43"/>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14" name="Google Shape;11414;p43"/>
          <p:cNvGrpSpPr/>
          <p:nvPr/>
        </p:nvGrpSpPr>
        <p:grpSpPr>
          <a:xfrm>
            <a:off x="7116999" y="4215119"/>
            <a:ext cx="409511" cy="502422"/>
            <a:chOff x="5337883" y="3336873"/>
            <a:chExt cx="307141" cy="376826"/>
          </a:xfrm>
        </p:grpSpPr>
        <p:sp>
          <p:nvSpPr>
            <p:cNvPr id="11415" name="Google Shape;11415;p43"/>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16" name="Google Shape;11416;p43"/>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17" name="Google Shape;11417;p43"/>
          <p:cNvGrpSpPr/>
          <p:nvPr/>
        </p:nvGrpSpPr>
        <p:grpSpPr>
          <a:xfrm>
            <a:off x="6511617" y="4215628"/>
            <a:ext cx="431223" cy="503397"/>
            <a:chOff x="4883835" y="3337255"/>
            <a:chExt cx="323425" cy="377557"/>
          </a:xfrm>
        </p:grpSpPr>
        <p:sp>
          <p:nvSpPr>
            <p:cNvPr id="11418" name="Google Shape;11418;p43"/>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19" name="Google Shape;11419;p43"/>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20" name="Google Shape;11420;p43"/>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21" name="Google Shape;11421;p43"/>
          <p:cNvGrpSpPr/>
          <p:nvPr/>
        </p:nvGrpSpPr>
        <p:grpSpPr>
          <a:xfrm>
            <a:off x="8257541" y="4309005"/>
            <a:ext cx="470109" cy="316643"/>
            <a:chOff x="6193310" y="3407289"/>
            <a:chExt cx="352590" cy="237488"/>
          </a:xfrm>
        </p:grpSpPr>
        <p:sp>
          <p:nvSpPr>
            <p:cNvPr id="11422" name="Google Shape;11422;p43"/>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23" name="Google Shape;11423;p43"/>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24" name="Google Shape;11424;p43"/>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25" name="Google Shape;11425;p43"/>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26" name="Google Shape;11426;p43"/>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27" name="Google Shape;11427;p43"/>
          <p:cNvGrpSpPr/>
          <p:nvPr/>
        </p:nvGrpSpPr>
        <p:grpSpPr>
          <a:xfrm>
            <a:off x="8849268" y="4296411"/>
            <a:ext cx="471635" cy="339330"/>
            <a:chOff x="6637117" y="3397843"/>
            <a:chExt cx="353735" cy="254504"/>
          </a:xfrm>
        </p:grpSpPr>
        <p:sp>
          <p:nvSpPr>
            <p:cNvPr id="11428" name="Google Shape;11428;p43"/>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29" name="Google Shape;11429;p43"/>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30" name="Google Shape;11430;p43"/>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31" name="Google Shape;11431;p43"/>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32" name="Google Shape;11432;p43"/>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33" name="Google Shape;11433;p43"/>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34" name="Google Shape;11434;p43"/>
          <p:cNvGrpSpPr/>
          <p:nvPr/>
        </p:nvGrpSpPr>
        <p:grpSpPr>
          <a:xfrm>
            <a:off x="9434423" y="4231997"/>
            <a:ext cx="480837" cy="469769"/>
            <a:chOff x="7075994" y="3349531"/>
            <a:chExt cx="360637" cy="352336"/>
          </a:xfrm>
        </p:grpSpPr>
        <p:sp>
          <p:nvSpPr>
            <p:cNvPr id="11435" name="Google Shape;11435;p43"/>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36" name="Google Shape;11436;p43"/>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37" name="Google Shape;11437;p43"/>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38" name="Google Shape;11438;p43"/>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39" name="Google Shape;11439;p43"/>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40" name="Google Shape;11440;p43"/>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41" name="Google Shape;11441;p43"/>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42" name="Google Shape;11442;p43"/>
          <p:cNvGrpSpPr/>
          <p:nvPr/>
        </p:nvGrpSpPr>
        <p:grpSpPr>
          <a:xfrm>
            <a:off x="10202389" y="4231530"/>
            <a:ext cx="142907" cy="469854"/>
            <a:chOff x="7651983" y="3349181"/>
            <a:chExt cx="107183" cy="352399"/>
          </a:xfrm>
        </p:grpSpPr>
        <p:sp>
          <p:nvSpPr>
            <p:cNvPr id="11443" name="Google Shape;11443;p43"/>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44" name="Google Shape;11444;p43"/>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45" name="Google Shape;11445;p43"/>
          <p:cNvGrpSpPr/>
          <p:nvPr/>
        </p:nvGrpSpPr>
        <p:grpSpPr>
          <a:xfrm>
            <a:off x="10631025" y="4275717"/>
            <a:ext cx="470109" cy="382753"/>
            <a:chOff x="7973468" y="3382322"/>
            <a:chExt cx="352590" cy="287072"/>
          </a:xfrm>
        </p:grpSpPr>
        <p:sp>
          <p:nvSpPr>
            <p:cNvPr id="11446" name="Google Shape;11446;p43"/>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47" name="Google Shape;11447;p43"/>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48" name="Google Shape;11448;p43"/>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49" name="Google Shape;11449;p43"/>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50" name="Google Shape;11450;p43"/>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51" name="Google Shape;11451;p43"/>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52" name="Google Shape;11452;p43"/>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53" name="Google Shape;11453;p43"/>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54" name="Google Shape;11454;p43"/>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55" name="Google Shape;11455;p43"/>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56" name="Google Shape;11456;p43"/>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57" name="Google Shape;11457;p43"/>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458" name="Google Shape;11458;p43"/>
          <p:cNvSpPr txBox="1"/>
          <p:nvPr/>
        </p:nvSpPr>
        <p:spPr>
          <a:xfrm>
            <a:off x="1132900" y="953600"/>
            <a:ext cx="46428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Creative Process Icons</a:t>
            </a:r>
            <a:endParaRPr sz="3200">
              <a:solidFill>
                <a:srgbClr val="FFFFFF"/>
              </a:solidFill>
            </a:endParaRPr>
          </a:p>
        </p:txBody>
      </p:sp>
      <p:sp>
        <p:nvSpPr>
          <p:cNvPr id="11459" name="Google Shape;11459;p43"/>
          <p:cNvSpPr txBox="1"/>
          <p:nvPr/>
        </p:nvSpPr>
        <p:spPr>
          <a:xfrm>
            <a:off x="6477867" y="953600"/>
            <a:ext cx="46428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Performing Arts Icons</a:t>
            </a:r>
            <a:endParaRPr sz="32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1463" name="Shape 11463"/>
        <p:cNvGrpSpPr/>
        <p:nvPr/>
      </p:nvGrpSpPr>
      <p:grpSpPr>
        <a:xfrm>
          <a:off x="0" y="0"/>
          <a:ext cx="0" cy="0"/>
          <a:chOff x="0" y="0"/>
          <a:chExt cx="0" cy="0"/>
        </a:xfrm>
      </p:grpSpPr>
      <p:grpSp>
        <p:nvGrpSpPr>
          <p:cNvPr id="11464" name="Google Shape;11464;p44"/>
          <p:cNvGrpSpPr/>
          <p:nvPr/>
        </p:nvGrpSpPr>
        <p:grpSpPr>
          <a:xfrm>
            <a:off x="1132874" y="2102427"/>
            <a:ext cx="463818" cy="463306"/>
            <a:chOff x="849677" y="1500658"/>
            <a:chExt cx="347872" cy="347488"/>
          </a:xfrm>
        </p:grpSpPr>
        <p:sp>
          <p:nvSpPr>
            <p:cNvPr id="11465" name="Google Shape;11465;p44"/>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66" name="Google Shape;11466;p44"/>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67" name="Google Shape;11467;p44"/>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68" name="Google Shape;11468;p44"/>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69" name="Google Shape;11469;p44"/>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70" name="Google Shape;11470;p44"/>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71" name="Google Shape;11471;p44"/>
          <p:cNvGrpSpPr/>
          <p:nvPr/>
        </p:nvGrpSpPr>
        <p:grpSpPr>
          <a:xfrm>
            <a:off x="1887757" y="2102427"/>
            <a:ext cx="421152" cy="463306"/>
            <a:chOff x="1415853" y="1500658"/>
            <a:chExt cx="315872" cy="347488"/>
          </a:xfrm>
        </p:grpSpPr>
        <p:sp>
          <p:nvSpPr>
            <p:cNvPr id="11472" name="Google Shape;11472;p44"/>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73" name="Google Shape;11473;p44"/>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74" name="Google Shape;11474;p44"/>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75" name="Google Shape;11475;p44"/>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76" name="Google Shape;11476;p44"/>
          <p:cNvGrpSpPr/>
          <p:nvPr/>
        </p:nvGrpSpPr>
        <p:grpSpPr>
          <a:xfrm>
            <a:off x="6263029" y="2102427"/>
            <a:ext cx="463348" cy="462794"/>
            <a:chOff x="4697389" y="1500658"/>
            <a:chExt cx="347520" cy="347104"/>
          </a:xfrm>
        </p:grpSpPr>
        <p:sp>
          <p:nvSpPr>
            <p:cNvPr id="11477" name="Google Shape;11477;p44"/>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78" name="Google Shape;11478;p44"/>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79" name="Google Shape;11479;p44"/>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80" name="Google Shape;11480;p44"/>
          <p:cNvGrpSpPr/>
          <p:nvPr/>
        </p:nvGrpSpPr>
        <p:grpSpPr>
          <a:xfrm>
            <a:off x="4804590" y="2721462"/>
            <a:ext cx="463348" cy="471668"/>
            <a:chOff x="3603533" y="1964946"/>
            <a:chExt cx="347520" cy="353760"/>
          </a:xfrm>
        </p:grpSpPr>
        <p:sp>
          <p:nvSpPr>
            <p:cNvPr id="11481" name="Google Shape;11481;p44"/>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82" name="Google Shape;11482;p44"/>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83" name="Google Shape;11483;p44"/>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84" name="Google Shape;11484;p44"/>
          <p:cNvGrpSpPr/>
          <p:nvPr/>
        </p:nvGrpSpPr>
        <p:grpSpPr>
          <a:xfrm>
            <a:off x="2600955" y="2720652"/>
            <a:ext cx="477044" cy="469919"/>
            <a:chOff x="1950765" y="1964338"/>
            <a:chExt cx="357792" cy="352448"/>
          </a:xfrm>
        </p:grpSpPr>
        <p:sp>
          <p:nvSpPr>
            <p:cNvPr id="11485" name="Google Shape;11485;p44"/>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86" name="Google Shape;11486;p44"/>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87" name="Google Shape;11487;p44"/>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88" name="Google Shape;11488;p44"/>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89" name="Google Shape;11489;p44"/>
          <p:cNvGrpSpPr/>
          <p:nvPr/>
        </p:nvGrpSpPr>
        <p:grpSpPr>
          <a:xfrm>
            <a:off x="9913924" y="2721121"/>
            <a:ext cx="490270" cy="470986"/>
            <a:chOff x="7435629" y="1964690"/>
            <a:chExt cx="367712" cy="353248"/>
          </a:xfrm>
        </p:grpSpPr>
        <p:sp>
          <p:nvSpPr>
            <p:cNvPr id="11490" name="Google Shape;11490;p44"/>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91" name="Google Shape;11491;p44"/>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92" name="Google Shape;11492;p44"/>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93" name="Google Shape;11493;p44"/>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494" name="Google Shape;11494;p44"/>
          <p:cNvGrpSpPr/>
          <p:nvPr/>
        </p:nvGrpSpPr>
        <p:grpSpPr>
          <a:xfrm>
            <a:off x="3350248" y="2721590"/>
            <a:ext cx="444021" cy="470516"/>
            <a:chOff x="2512749" y="1965042"/>
            <a:chExt cx="333024" cy="352896"/>
          </a:xfrm>
        </p:grpSpPr>
        <p:sp>
          <p:nvSpPr>
            <p:cNvPr id="11495" name="Google Shape;11495;p44"/>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96" name="Google Shape;11496;p44"/>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97" name="Google Shape;11497;p44"/>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98" name="Google Shape;11498;p44"/>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99" name="Google Shape;11499;p44"/>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00" name="Google Shape;11500;p44"/>
          <p:cNvGrpSpPr/>
          <p:nvPr/>
        </p:nvGrpSpPr>
        <p:grpSpPr>
          <a:xfrm>
            <a:off x="1864376" y="2743904"/>
            <a:ext cx="487710" cy="447178"/>
            <a:chOff x="1398317" y="1981778"/>
            <a:chExt cx="365792" cy="335392"/>
          </a:xfrm>
        </p:grpSpPr>
        <p:sp>
          <p:nvSpPr>
            <p:cNvPr id="11501" name="Google Shape;11501;p44"/>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02" name="Google Shape;11502;p44"/>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03" name="Google Shape;11503;p44"/>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04" name="Google Shape;11504;p44"/>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05" name="Google Shape;11505;p44"/>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06" name="Google Shape;11506;p44"/>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07" name="Google Shape;11507;p44"/>
          <p:cNvGrpSpPr/>
          <p:nvPr/>
        </p:nvGrpSpPr>
        <p:grpSpPr>
          <a:xfrm>
            <a:off x="4069547" y="2772960"/>
            <a:ext cx="471455" cy="419659"/>
            <a:chOff x="3052237" y="2003570"/>
            <a:chExt cx="353600" cy="314752"/>
          </a:xfrm>
        </p:grpSpPr>
        <p:sp>
          <p:nvSpPr>
            <p:cNvPr id="11508" name="Google Shape;11508;p44"/>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09" name="Google Shape;11509;p44"/>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10" name="Google Shape;11510;p44"/>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11" name="Google Shape;11511;p44"/>
          <p:cNvGrpSpPr/>
          <p:nvPr/>
        </p:nvGrpSpPr>
        <p:grpSpPr>
          <a:xfrm>
            <a:off x="1871970" y="4045589"/>
            <a:ext cx="490782" cy="298617"/>
            <a:chOff x="1404013" y="2958066"/>
            <a:chExt cx="368096" cy="223968"/>
          </a:xfrm>
        </p:grpSpPr>
        <p:sp>
          <p:nvSpPr>
            <p:cNvPr id="11512" name="Google Shape;11512;p44"/>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13" name="Google Shape;11513;p44"/>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514" name="Google Shape;11514;p44"/>
          <p:cNvSpPr/>
          <p:nvPr/>
        </p:nvSpPr>
        <p:spPr>
          <a:xfrm>
            <a:off x="5530129" y="3950072"/>
            <a:ext cx="490292" cy="49025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15" name="Google Shape;11515;p44"/>
          <p:cNvSpPr/>
          <p:nvPr/>
        </p:nvSpPr>
        <p:spPr>
          <a:xfrm>
            <a:off x="1173521" y="3949986"/>
            <a:ext cx="431368" cy="489823"/>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516" name="Google Shape;11516;p44"/>
          <p:cNvGrpSpPr/>
          <p:nvPr/>
        </p:nvGrpSpPr>
        <p:grpSpPr>
          <a:xfrm>
            <a:off x="2601467" y="3948440"/>
            <a:ext cx="493812" cy="489758"/>
            <a:chOff x="1951149" y="2885202"/>
            <a:chExt cx="370368" cy="367328"/>
          </a:xfrm>
        </p:grpSpPr>
        <p:sp>
          <p:nvSpPr>
            <p:cNvPr id="11517" name="Google Shape;11517;p44"/>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18" name="Google Shape;11518;p44"/>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19" name="Google Shape;11519;p44"/>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20" name="Google Shape;11520;p44"/>
          <p:cNvGrpSpPr/>
          <p:nvPr/>
        </p:nvGrpSpPr>
        <p:grpSpPr>
          <a:xfrm>
            <a:off x="3335486" y="3976386"/>
            <a:ext cx="489758" cy="436384"/>
            <a:chOff x="2501677" y="2906162"/>
            <a:chExt cx="367328" cy="327296"/>
          </a:xfrm>
        </p:grpSpPr>
        <p:sp>
          <p:nvSpPr>
            <p:cNvPr id="11521" name="Google Shape;11521;p44"/>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22" name="Google Shape;11522;p44"/>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23" name="Google Shape;11523;p44"/>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524" name="Google Shape;11524;p44"/>
          <p:cNvSpPr/>
          <p:nvPr/>
        </p:nvSpPr>
        <p:spPr>
          <a:xfrm>
            <a:off x="4797116" y="4007458"/>
            <a:ext cx="491786" cy="375474"/>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525" name="Google Shape;11525;p44"/>
          <p:cNvGrpSpPr/>
          <p:nvPr/>
        </p:nvGrpSpPr>
        <p:grpSpPr>
          <a:xfrm>
            <a:off x="4066987" y="3959789"/>
            <a:ext cx="490270" cy="472308"/>
            <a:chOff x="3050317" y="2893714"/>
            <a:chExt cx="367712" cy="354240"/>
          </a:xfrm>
        </p:grpSpPr>
        <p:sp>
          <p:nvSpPr>
            <p:cNvPr id="11526" name="Google Shape;11526;p44"/>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27" name="Google Shape;11527;p44"/>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528" name="Google Shape;11528;p44"/>
          <p:cNvSpPr/>
          <p:nvPr/>
        </p:nvSpPr>
        <p:spPr>
          <a:xfrm>
            <a:off x="6259644" y="3947512"/>
            <a:ext cx="493834" cy="490804"/>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29" name="Google Shape;11529;p44"/>
          <p:cNvSpPr/>
          <p:nvPr/>
        </p:nvSpPr>
        <p:spPr>
          <a:xfrm>
            <a:off x="10728508" y="3949986"/>
            <a:ext cx="337884" cy="48833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530" name="Google Shape;11530;p44"/>
          <p:cNvGrpSpPr/>
          <p:nvPr/>
        </p:nvGrpSpPr>
        <p:grpSpPr>
          <a:xfrm>
            <a:off x="10041451" y="3949976"/>
            <a:ext cx="246906" cy="489716"/>
            <a:chOff x="7531277" y="2886354"/>
            <a:chExt cx="185184" cy="367296"/>
          </a:xfrm>
        </p:grpSpPr>
        <p:sp>
          <p:nvSpPr>
            <p:cNvPr id="11531" name="Google Shape;11531;p44"/>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32" name="Google Shape;11532;p44"/>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33" name="Google Shape;11533;p44"/>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34" name="Google Shape;11534;p44"/>
          <p:cNvGrpSpPr/>
          <p:nvPr/>
        </p:nvGrpSpPr>
        <p:grpSpPr>
          <a:xfrm>
            <a:off x="9235285" y="3950487"/>
            <a:ext cx="396235" cy="489716"/>
            <a:chOff x="6926637" y="2886738"/>
            <a:chExt cx="297184" cy="367296"/>
          </a:xfrm>
        </p:grpSpPr>
        <p:sp>
          <p:nvSpPr>
            <p:cNvPr id="11535" name="Google Shape;11535;p44"/>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36" name="Google Shape;11536;p44"/>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37" name="Google Shape;11537;p44"/>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538" name="Google Shape;11538;p44"/>
          <p:cNvSpPr/>
          <p:nvPr/>
        </p:nvSpPr>
        <p:spPr>
          <a:xfrm>
            <a:off x="7007420" y="3949560"/>
            <a:ext cx="461833" cy="490762"/>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39" name="Google Shape;11539;p44"/>
          <p:cNvSpPr/>
          <p:nvPr/>
        </p:nvSpPr>
        <p:spPr>
          <a:xfrm>
            <a:off x="7779046" y="3950498"/>
            <a:ext cx="385629" cy="491359"/>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540" name="Google Shape;11540;p44"/>
          <p:cNvGrpSpPr/>
          <p:nvPr/>
        </p:nvGrpSpPr>
        <p:grpSpPr>
          <a:xfrm>
            <a:off x="8453992" y="3949976"/>
            <a:ext cx="493812" cy="490740"/>
            <a:chOff x="6340653" y="2886354"/>
            <a:chExt cx="370368" cy="368064"/>
          </a:xfrm>
        </p:grpSpPr>
        <p:sp>
          <p:nvSpPr>
            <p:cNvPr id="11541" name="Google Shape;11541;p44"/>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42" name="Google Shape;11542;p44"/>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43" name="Google Shape;11543;p44"/>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44" name="Google Shape;11544;p44"/>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45" name="Google Shape;11545;p44"/>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46" name="Google Shape;11546;p44"/>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47" name="Google Shape;11547;p44"/>
          <p:cNvGrpSpPr/>
          <p:nvPr/>
        </p:nvGrpSpPr>
        <p:grpSpPr>
          <a:xfrm>
            <a:off x="6995554" y="2743435"/>
            <a:ext cx="472991" cy="448671"/>
            <a:chOff x="5246797" y="1981426"/>
            <a:chExt cx="354752" cy="336512"/>
          </a:xfrm>
        </p:grpSpPr>
        <p:sp>
          <p:nvSpPr>
            <p:cNvPr id="11548" name="Google Shape;11548;p44"/>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49" name="Google Shape;11549;p44"/>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50" name="Google Shape;11550;p44"/>
          <p:cNvGrpSpPr/>
          <p:nvPr/>
        </p:nvGrpSpPr>
        <p:grpSpPr>
          <a:xfrm>
            <a:off x="5531527" y="2904284"/>
            <a:ext cx="473503" cy="288334"/>
            <a:chOff x="4148749" y="2102066"/>
            <a:chExt cx="355136" cy="216256"/>
          </a:xfrm>
        </p:grpSpPr>
        <p:sp>
          <p:nvSpPr>
            <p:cNvPr id="11551" name="Google Shape;11551;p44"/>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52" name="Google Shape;11552;p44"/>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53" name="Google Shape;11553;p44"/>
          <p:cNvGrpSpPr/>
          <p:nvPr/>
        </p:nvGrpSpPr>
        <p:grpSpPr>
          <a:xfrm>
            <a:off x="7726032" y="2770101"/>
            <a:ext cx="472991" cy="420469"/>
            <a:chOff x="5794669" y="2001426"/>
            <a:chExt cx="354752" cy="315360"/>
          </a:xfrm>
        </p:grpSpPr>
        <p:sp>
          <p:nvSpPr>
            <p:cNvPr id="11554" name="Google Shape;11554;p44"/>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55" name="Google Shape;11555;p44"/>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56" name="Google Shape;11556;p44"/>
          <p:cNvGrpSpPr/>
          <p:nvPr/>
        </p:nvGrpSpPr>
        <p:grpSpPr>
          <a:xfrm>
            <a:off x="8460094" y="2807988"/>
            <a:ext cx="470431" cy="385612"/>
            <a:chOff x="6345229" y="2029842"/>
            <a:chExt cx="352832" cy="289216"/>
          </a:xfrm>
        </p:grpSpPr>
        <p:sp>
          <p:nvSpPr>
            <p:cNvPr id="11557" name="Google Shape;11557;p44"/>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58" name="Google Shape;11558;p44"/>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59" name="Google Shape;11559;p44"/>
          <p:cNvGrpSpPr/>
          <p:nvPr/>
        </p:nvGrpSpPr>
        <p:grpSpPr>
          <a:xfrm>
            <a:off x="6263029" y="2816649"/>
            <a:ext cx="472991" cy="375969"/>
            <a:chOff x="4697389" y="2036338"/>
            <a:chExt cx="354752" cy="281984"/>
          </a:xfrm>
        </p:grpSpPr>
        <p:sp>
          <p:nvSpPr>
            <p:cNvPr id="11560" name="Google Shape;11560;p44"/>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61" name="Google Shape;11561;p44"/>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62" name="Google Shape;11562;p44"/>
          <p:cNvGrpSpPr/>
          <p:nvPr/>
        </p:nvGrpSpPr>
        <p:grpSpPr>
          <a:xfrm>
            <a:off x="1871970" y="3334524"/>
            <a:ext cx="471455" cy="473247"/>
            <a:chOff x="1404013" y="2424754"/>
            <a:chExt cx="353600" cy="354944"/>
          </a:xfrm>
        </p:grpSpPr>
        <p:sp>
          <p:nvSpPr>
            <p:cNvPr id="11563" name="Google Shape;11563;p44"/>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64" name="Google Shape;11564;p44"/>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65" name="Google Shape;11565;p44"/>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66" name="Google Shape;11566;p44"/>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67" name="Google Shape;11567;p44"/>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68" name="Google Shape;11568;p44"/>
          <p:cNvGrpSpPr/>
          <p:nvPr/>
        </p:nvGrpSpPr>
        <p:grpSpPr>
          <a:xfrm>
            <a:off x="1138975" y="3339217"/>
            <a:ext cx="473460" cy="468042"/>
            <a:chOff x="854253" y="2428274"/>
            <a:chExt cx="355104" cy="351040"/>
          </a:xfrm>
        </p:grpSpPr>
        <p:sp>
          <p:nvSpPr>
            <p:cNvPr id="11569" name="Google Shape;11569;p44"/>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70" name="Google Shape;11570;p44"/>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71" name="Google Shape;11571;p44"/>
          <p:cNvGrpSpPr/>
          <p:nvPr/>
        </p:nvGrpSpPr>
        <p:grpSpPr>
          <a:xfrm>
            <a:off x="9195649" y="3356113"/>
            <a:ext cx="472991" cy="367863"/>
            <a:chOff x="6896909" y="2440946"/>
            <a:chExt cx="354752" cy="275904"/>
          </a:xfrm>
        </p:grpSpPr>
        <p:sp>
          <p:nvSpPr>
            <p:cNvPr id="11572" name="Google Shape;11572;p44"/>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73" name="Google Shape;11573;p44"/>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574" name="Google Shape;11574;p44"/>
          <p:cNvSpPr/>
          <p:nvPr/>
        </p:nvSpPr>
        <p:spPr>
          <a:xfrm>
            <a:off x="8463334" y="3366605"/>
            <a:ext cx="473012" cy="440243"/>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575" name="Google Shape;11575;p44"/>
          <p:cNvGrpSpPr/>
          <p:nvPr/>
        </p:nvGrpSpPr>
        <p:grpSpPr>
          <a:xfrm>
            <a:off x="7019916" y="3334524"/>
            <a:ext cx="429301" cy="472735"/>
            <a:chOff x="5265069" y="2424754"/>
            <a:chExt cx="321984" cy="354560"/>
          </a:xfrm>
        </p:grpSpPr>
        <p:sp>
          <p:nvSpPr>
            <p:cNvPr id="11576" name="Google Shape;11576;p44"/>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77" name="Google Shape;11577;p44"/>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78" name="Google Shape;11578;p44"/>
          <p:cNvGrpSpPr/>
          <p:nvPr/>
        </p:nvGrpSpPr>
        <p:grpSpPr>
          <a:xfrm>
            <a:off x="5534087" y="3390544"/>
            <a:ext cx="473460" cy="346103"/>
            <a:chOff x="4150669" y="2466770"/>
            <a:chExt cx="355104" cy="259584"/>
          </a:xfrm>
        </p:grpSpPr>
        <p:sp>
          <p:nvSpPr>
            <p:cNvPr id="11579" name="Google Shape;11579;p44"/>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80" name="Google Shape;11580;p44"/>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81" name="Google Shape;11581;p44"/>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82" name="Google Shape;11582;p44"/>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583" name="Google Shape;11583;p44"/>
          <p:cNvGrpSpPr/>
          <p:nvPr/>
        </p:nvGrpSpPr>
        <p:grpSpPr>
          <a:xfrm>
            <a:off x="6266100" y="3334780"/>
            <a:ext cx="472436" cy="471967"/>
            <a:chOff x="4699693" y="2424946"/>
            <a:chExt cx="354336" cy="353984"/>
          </a:xfrm>
        </p:grpSpPr>
        <p:sp>
          <p:nvSpPr>
            <p:cNvPr id="11584" name="Google Shape;11584;p44"/>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85" name="Google Shape;11585;p44"/>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586" name="Google Shape;11586;p44"/>
          <p:cNvSpPr/>
          <p:nvPr/>
        </p:nvSpPr>
        <p:spPr>
          <a:xfrm>
            <a:off x="7746534" y="3334392"/>
            <a:ext cx="442035" cy="472969"/>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87" name="Google Shape;11587;p44"/>
          <p:cNvSpPr/>
          <p:nvPr/>
        </p:nvSpPr>
        <p:spPr>
          <a:xfrm>
            <a:off x="4069137" y="3386317"/>
            <a:ext cx="474036" cy="421043"/>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588" name="Google Shape;11588;p44"/>
          <p:cNvGrpSpPr/>
          <p:nvPr/>
        </p:nvGrpSpPr>
        <p:grpSpPr>
          <a:xfrm>
            <a:off x="2603984" y="3504504"/>
            <a:ext cx="473503" cy="302755"/>
            <a:chOff x="1953037" y="2552242"/>
            <a:chExt cx="355136" cy="227072"/>
          </a:xfrm>
        </p:grpSpPr>
        <p:sp>
          <p:nvSpPr>
            <p:cNvPr id="11589" name="Google Shape;11589;p44"/>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90" name="Google Shape;11590;p44"/>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591" name="Google Shape;11591;p44"/>
          <p:cNvSpPr/>
          <p:nvPr/>
        </p:nvSpPr>
        <p:spPr>
          <a:xfrm>
            <a:off x="4805222" y="3333794"/>
            <a:ext cx="464350" cy="472031"/>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592" name="Google Shape;11592;p44"/>
          <p:cNvGrpSpPr/>
          <p:nvPr/>
        </p:nvGrpSpPr>
        <p:grpSpPr>
          <a:xfrm>
            <a:off x="3334504" y="3471139"/>
            <a:ext cx="473460" cy="334584"/>
            <a:chOff x="2500941" y="2527218"/>
            <a:chExt cx="355104" cy="250944"/>
          </a:xfrm>
        </p:grpSpPr>
        <p:sp>
          <p:nvSpPr>
            <p:cNvPr id="11593" name="Google Shape;11593;p44"/>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94" name="Google Shape;11594;p44"/>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95" name="Google Shape;11595;p44"/>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96" name="Google Shape;11596;p44"/>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97" name="Google Shape;11597;p44"/>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598" name="Google Shape;11598;p44"/>
          <p:cNvSpPr/>
          <p:nvPr/>
        </p:nvSpPr>
        <p:spPr>
          <a:xfrm>
            <a:off x="9929916" y="3433976"/>
            <a:ext cx="473524" cy="375943"/>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599" name="Google Shape;11599;p44"/>
          <p:cNvGrpSpPr/>
          <p:nvPr/>
        </p:nvGrpSpPr>
        <p:grpSpPr>
          <a:xfrm>
            <a:off x="10658140" y="3337681"/>
            <a:ext cx="474996" cy="469066"/>
            <a:chOff x="7993805" y="2427122"/>
            <a:chExt cx="356256" cy="351808"/>
          </a:xfrm>
        </p:grpSpPr>
        <p:sp>
          <p:nvSpPr>
            <p:cNvPr id="11600" name="Google Shape;11600;p44"/>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01" name="Google Shape;11601;p44"/>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02" name="Google Shape;11602;p44"/>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03" name="Google Shape;11603;p44"/>
          <p:cNvGrpSpPr/>
          <p:nvPr/>
        </p:nvGrpSpPr>
        <p:grpSpPr>
          <a:xfrm>
            <a:off x="1171486" y="2721548"/>
            <a:ext cx="411510" cy="471071"/>
            <a:chOff x="878637" y="1965010"/>
            <a:chExt cx="308640" cy="353312"/>
          </a:xfrm>
        </p:grpSpPr>
        <p:sp>
          <p:nvSpPr>
            <p:cNvPr id="11604" name="Google Shape;11604;p44"/>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05" name="Google Shape;11605;p44"/>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06" name="Google Shape;11606;p44"/>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07" name="Google Shape;11607;p44"/>
          <p:cNvGrpSpPr/>
          <p:nvPr/>
        </p:nvGrpSpPr>
        <p:grpSpPr>
          <a:xfrm>
            <a:off x="9194625" y="2721164"/>
            <a:ext cx="464330" cy="469919"/>
            <a:chOff x="6896141" y="1964722"/>
            <a:chExt cx="348256" cy="352448"/>
          </a:xfrm>
        </p:grpSpPr>
        <p:sp>
          <p:nvSpPr>
            <p:cNvPr id="11608" name="Google Shape;11608;p44"/>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09" name="Google Shape;11609;p44"/>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10" name="Google Shape;11610;p44"/>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11" name="Google Shape;11611;p44"/>
          <p:cNvGrpSpPr/>
          <p:nvPr/>
        </p:nvGrpSpPr>
        <p:grpSpPr>
          <a:xfrm>
            <a:off x="10653063" y="2788703"/>
            <a:ext cx="473503" cy="404427"/>
            <a:chOff x="7989997" y="2015378"/>
            <a:chExt cx="355136" cy="303328"/>
          </a:xfrm>
        </p:grpSpPr>
        <p:sp>
          <p:nvSpPr>
            <p:cNvPr id="11612" name="Google Shape;11612;p44"/>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13" name="Google Shape;11613;p44"/>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14" name="Google Shape;11614;p44"/>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15" name="Google Shape;11615;p44"/>
          <p:cNvGrpSpPr/>
          <p:nvPr/>
        </p:nvGrpSpPr>
        <p:grpSpPr>
          <a:xfrm>
            <a:off x="4797508" y="2114032"/>
            <a:ext cx="464842" cy="441034"/>
            <a:chOff x="3598221" y="1509362"/>
            <a:chExt cx="348640" cy="330784"/>
          </a:xfrm>
        </p:grpSpPr>
        <p:sp>
          <p:nvSpPr>
            <p:cNvPr id="11616" name="Google Shape;11616;p44"/>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17" name="Google Shape;11617;p44"/>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18" name="Google Shape;11618;p44"/>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19" name="Google Shape;11619;p44"/>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20" name="Google Shape;11620;p44"/>
          <p:cNvGrpSpPr/>
          <p:nvPr/>
        </p:nvGrpSpPr>
        <p:grpSpPr>
          <a:xfrm>
            <a:off x="6995554" y="2102427"/>
            <a:ext cx="463818" cy="463306"/>
            <a:chOff x="5246797" y="1500658"/>
            <a:chExt cx="347872" cy="347488"/>
          </a:xfrm>
        </p:grpSpPr>
        <p:sp>
          <p:nvSpPr>
            <p:cNvPr id="11621" name="Google Shape;11621;p44"/>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22" name="Google Shape;11622;p44"/>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23" name="Google Shape;11623;p44"/>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24" name="Google Shape;11624;p44"/>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25" name="Google Shape;11625;p44"/>
          <p:cNvGrpSpPr/>
          <p:nvPr/>
        </p:nvGrpSpPr>
        <p:grpSpPr>
          <a:xfrm>
            <a:off x="7728592" y="2102427"/>
            <a:ext cx="465354" cy="462324"/>
            <a:chOff x="5796589" y="1500658"/>
            <a:chExt cx="349024" cy="346752"/>
          </a:xfrm>
        </p:grpSpPr>
        <p:sp>
          <p:nvSpPr>
            <p:cNvPr id="11626" name="Google Shape;11626;p44"/>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627" name="Google Shape;11627;p44"/>
            <p:cNvGrpSpPr/>
            <p:nvPr/>
          </p:nvGrpSpPr>
          <p:grpSpPr>
            <a:xfrm>
              <a:off x="5796589" y="1500658"/>
              <a:ext cx="349024" cy="346752"/>
              <a:chOff x="5796589" y="1500658"/>
              <a:chExt cx="349024" cy="346752"/>
            </a:xfrm>
          </p:grpSpPr>
          <p:sp>
            <p:nvSpPr>
              <p:cNvPr id="11628" name="Google Shape;11628;p44"/>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29" name="Google Shape;11629;p44"/>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30" name="Google Shape;11630;p44"/>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31" name="Google Shape;11631;p44"/>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11632" name="Google Shape;11632;p44"/>
          <p:cNvGrpSpPr/>
          <p:nvPr/>
        </p:nvGrpSpPr>
        <p:grpSpPr>
          <a:xfrm>
            <a:off x="9193601" y="2104987"/>
            <a:ext cx="464842" cy="457717"/>
            <a:chOff x="6895373" y="1502578"/>
            <a:chExt cx="348640" cy="343296"/>
          </a:xfrm>
        </p:grpSpPr>
        <p:sp>
          <p:nvSpPr>
            <p:cNvPr id="11633" name="Google Shape;11633;p44"/>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34" name="Google Shape;11634;p44"/>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35" name="Google Shape;11635;p44"/>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36" name="Google Shape;11636;p44"/>
          <p:cNvGrpSpPr/>
          <p:nvPr/>
        </p:nvGrpSpPr>
        <p:grpSpPr>
          <a:xfrm>
            <a:off x="5529991" y="2108827"/>
            <a:ext cx="463860" cy="449311"/>
            <a:chOff x="4147597" y="1505458"/>
            <a:chExt cx="347904" cy="336992"/>
          </a:xfrm>
        </p:grpSpPr>
        <p:sp>
          <p:nvSpPr>
            <p:cNvPr id="11637" name="Google Shape;11637;p44"/>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38" name="Google Shape;11638;p44"/>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39" name="Google Shape;11639;p44"/>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40" name="Google Shape;11640;p44"/>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41" name="Google Shape;11641;p44"/>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42" name="Google Shape;11642;p44"/>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43" name="Google Shape;11643;p44"/>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44" name="Google Shape;11644;p44"/>
          <p:cNvGrpSpPr/>
          <p:nvPr/>
        </p:nvGrpSpPr>
        <p:grpSpPr>
          <a:xfrm>
            <a:off x="3332456" y="2101403"/>
            <a:ext cx="463306" cy="464330"/>
            <a:chOff x="2499405" y="1499890"/>
            <a:chExt cx="347488" cy="348256"/>
          </a:xfrm>
        </p:grpSpPr>
        <p:sp>
          <p:nvSpPr>
            <p:cNvPr id="11645" name="Google Shape;11645;p44"/>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46" name="Google Shape;11646;p44"/>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47" name="Google Shape;11647;p44"/>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48" name="Google Shape;11648;p44"/>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49" name="Google Shape;11649;p44"/>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50" name="Google Shape;11650;p44"/>
          <p:cNvGrpSpPr/>
          <p:nvPr/>
        </p:nvGrpSpPr>
        <p:grpSpPr>
          <a:xfrm>
            <a:off x="2609061" y="2102214"/>
            <a:ext cx="442016" cy="464031"/>
            <a:chOff x="1956845" y="1500498"/>
            <a:chExt cx="331520" cy="348032"/>
          </a:xfrm>
        </p:grpSpPr>
        <p:sp>
          <p:nvSpPr>
            <p:cNvPr id="11651" name="Google Shape;11651;p44"/>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52" name="Google Shape;11652;p44"/>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53" name="Google Shape;11653;p44"/>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54" name="Google Shape;11654;p44"/>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55" name="Google Shape;11655;p44"/>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56" name="Google Shape;11656;p44"/>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57" name="Google Shape;11657;p44"/>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58" name="Google Shape;11658;p44"/>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59" name="Google Shape;11659;p44"/>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60" name="Google Shape;11660;p44"/>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61" name="Google Shape;11661;p44"/>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62" name="Google Shape;11662;p44"/>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63" name="Google Shape;11663;p44"/>
          <p:cNvGrpSpPr/>
          <p:nvPr/>
        </p:nvGrpSpPr>
        <p:grpSpPr>
          <a:xfrm>
            <a:off x="8460606" y="2168047"/>
            <a:ext cx="464842" cy="334200"/>
            <a:chOff x="6345613" y="1549874"/>
            <a:chExt cx="348640" cy="250656"/>
          </a:xfrm>
        </p:grpSpPr>
        <p:sp>
          <p:nvSpPr>
            <p:cNvPr id="11664" name="Google Shape;11664;p44"/>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65" name="Google Shape;11665;p44"/>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66" name="Google Shape;11666;p44"/>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67" name="Google Shape;11667;p44"/>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68" name="Google Shape;11668;p44"/>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69" name="Google Shape;11669;p44"/>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70" name="Google Shape;11670;p44"/>
          <p:cNvGrpSpPr/>
          <p:nvPr/>
        </p:nvGrpSpPr>
        <p:grpSpPr>
          <a:xfrm>
            <a:off x="9926126" y="2110917"/>
            <a:ext cx="464842" cy="445685"/>
            <a:chOff x="7444781" y="1507026"/>
            <a:chExt cx="348640" cy="334272"/>
          </a:xfrm>
        </p:grpSpPr>
        <p:sp>
          <p:nvSpPr>
            <p:cNvPr id="11671" name="Google Shape;11671;p44"/>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72" name="Google Shape;11672;p44"/>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73" name="Google Shape;11673;p44"/>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74" name="Google Shape;11674;p44"/>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75" name="Google Shape;11675;p44"/>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76" name="Google Shape;11676;p44"/>
          <p:cNvGrpSpPr/>
          <p:nvPr/>
        </p:nvGrpSpPr>
        <p:grpSpPr>
          <a:xfrm>
            <a:off x="10660188" y="2110533"/>
            <a:ext cx="463818" cy="446581"/>
            <a:chOff x="7995341" y="1506738"/>
            <a:chExt cx="347872" cy="334944"/>
          </a:xfrm>
        </p:grpSpPr>
        <p:sp>
          <p:nvSpPr>
            <p:cNvPr id="11677" name="Google Shape;11677;p44"/>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78" name="Google Shape;11678;p44"/>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79" name="Google Shape;11679;p44"/>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80" name="Google Shape;11680;p44"/>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81" name="Google Shape;11681;p44"/>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82" name="Google Shape;11682;p44"/>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683" name="Google Shape;11683;p44"/>
          <p:cNvGrpSpPr/>
          <p:nvPr/>
        </p:nvGrpSpPr>
        <p:grpSpPr>
          <a:xfrm>
            <a:off x="4063958" y="2132122"/>
            <a:ext cx="463818" cy="405195"/>
            <a:chOff x="3048045" y="1522930"/>
            <a:chExt cx="347872" cy="303904"/>
          </a:xfrm>
        </p:grpSpPr>
        <p:sp>
          <p:nvSpPr>
            <p:cNvPr id="11684" name="Google Shape;11684;p4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685" name="Google Shape;11685;p44"/>
            <p:cNvGrpSpPr/>
            <p:nvPr/>
          </p:nvGrpSpPr>
          <p:grpSpPr>
            <a:xfrm>
              <a:off x="3048045" y="1522930"/>
              <a:ext cx="347872" cy="303904"/>
              <a:chOff x="3048045" y="1522930"/>
              <a:chExt cx="347872" cy="303904"/>
            </a:xfrm>
          </p:grpSpPr>
          <p:sp>
            <p:nvSpPr>
              <p:cNvPr id="11686" name="Google Shape;11686;p44"/>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87" name="Google Shape;11687;p44"/>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11688" name="Google Shape;11688;p44"/>
          <p:cNvGrpSpPr/>
          <p:nvPr/>
        </p:nvGrpSpPr>
        <p:grpSpPr>
          <a:xfrm>
            <a:off x="1510806" y="4570717"/>
            <a:ext cx="418635" cy="478068"/>
            <a:chOff x="1133133" y="3351922"/>
            <a:chExt cx="313984" cy="358560"/>
          </a:xfrm>
        </p:grpSpPr>
        <p:sp>
          <p:nvSpPr>
            <p:cNvPr id="11689" name="Google Shape;11689;p44"/>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0" name="Google Shape;11690;p44"/>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1" name="Google Shape;11691;p44"/>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2" name="Google Shape;11692;p44"/>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3" name="Google Shape;11693;p44"/>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4" name="Google Shape;11694;p44"/>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5" name="Google Shape;11695;p44"/>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6" name="Google Shape;11696;p44"/>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7" name="Google Shape;11697;p44"/>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8" name="Google Shape;11698;p44"/>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99" name="Google Shape;11699;p44"/>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00" name="Google Shape;11700;p44"/>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01" name="Google Shape;11701;p44"/>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02" name="Google Shape;11702;p44"/>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03" name="Google Shape;11703;p44"/>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04" name="Google Shape;11704;p44"/>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705" name="Google Shape;11705;p44"/>
          <p:cNvSpPr/>
          <p:nvPr/>
        </p:nvSpPr>
        <p:spPr>
          <a:xfrm>
            <a:off x="2278929" y="4573389"/>
            <a:ext cx="350599" cy="472969"/>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706" name="Google Shape;11706;p44"/>
          <p:cNvGrpSpPr/>
          <p:nvPr/>
        </p:nvGrpSpPr>
        <p:grpSpPr>
          <a:xfrm>
            <a:off x="3726644" y="4571613"/>
            <a:ext cx="384588" cy="476148"/>
            <a:chOff x="2795053" y="3352594"/>
            <a:chExt cx="288448" cy="357120"/>
          </a:xfrm>
        </p:grpSpPr>
        <p:sp>
          <p:nvSpPr>
            <p:cNvPr id="11707" name="Google Shape;11707;p44"/>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08" name="Google Shape;11708;p44"/>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09" name="Google Shape;11709;p44"/>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10" name="Google Shape;11710;p44"/>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11" name="Google Shape;11711;p44"/>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12" name="Google Shape;11712;p44"/>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13" name="Google Shape;11713;p44"/>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14" name="Google Shape;11714;p44"/>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15" name="Google Shape;11715;p44"/>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16" name="Google Shape;11716;p44"/>
          <p:cNvGrpSpPr/>
          <p:nvPr/>
        </p:nvGrpSpPr>
        <p:grpSpPr>
          <a:xfrm>
            <a:off x="2981959" y="4572424"/>
            <a:ext cx="406433" cy="475337"/>
            <a:chOff x="2236525" y="3353202"/>
            <a:chExt cx="304832" cy="356512"/>
          </a:xfrm>
        </p:grpSpPr>
        <p:sp>
          <p:nvSpPr>
            <p:cNvPr id="11717" name="Google Shape;11717;p44"/>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18" name="Google Shape;11718;p44"/>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19" name="Google Shape;11719;p44"/>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20" name="Google Shape;11720;p44"/>
          <p:cNvGrpSpPr/>
          <p:nvPr/>
        </p:nvGrpSpPr>
        <p:grpSpPr>
          <a:xfrm>
            <a:off x="5214052" y="4571741"/>
            <a:ext cx="342391" cy="476020"/>
            <a:chOff x="3910637" y="3352690"/>
            <a:chExt cx="256800" cy="357024"/>
          </a:xfrm>
        </p:grpSpPr>
        <p:sp>
          <p:nvSpPr>
            <p:cNvPr id="11721" name="Google Shape;11721;p44"/>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22" name="Google Shape;11722;p44"/>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23" name="Google Shape;11723;p44"/>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24" name="Google Shape;11724;p44"/>
          <p:cNvGrpSpPr/>
          <p:nvPr/>
        </p:nvGrpSpPr>
        <p:grpSpPr>
          <a:xfrm>
            <a:off x="8075037" y="4570717"/>
            <a:ext cx="480073" cy="480116"/>
            <a:chOff x="6056429" y="3351922"/>
            <a:chExt cx="360064" cy="360096"/>
          </a:xfrm>
        </p:grpSpPr>
        <p:sp>
          <p:nvSpPr>
            <p:cNvPr id="11725" name="Google Shape;11725;p44"/>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26" name="Google Shape;11726;p44"/>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27" name="Google Shape;11727;p44"/>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28" name="Google Shape;11728;p44"/>
          <p:cNvGrpSpPr/>
          <p:nvPr/>
        </p:nvGrpSpPr>
        <p:grpSpPr>
          <a:xfrm>
            <a:off x="8811615" y="4572253"/>
            <a:ext cx="476532" cy="476532"/>
            <a:chOff x="6608877" y="3353074"/>
            <a:chExt cx="357408" cy="357408"/>
          </a:xfrm>
        </p:grpSpPr>
        <p:sp>
          <p:nvSpPr>
            <p:cNvPr id="11729" name="Google Shape;11729;p44"/>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30" name="Google Shape;11730;p44"/>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31" name="Google Shape;11731;p44"/>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32" name="Google Shape;11732;p44"/>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33" name="Google Shape;11733;p44"/>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34" name="Google Shape;11734;p44"/>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35" name="Google Shape;11735;p44"/>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736" name="Google Shape;11736;p44"/>
          <p:cNvSpPr/>
          <p:nvPr/>
        </p:nvSpPr>
        <p:spPr>
          <a:xfrm>
            <a:off x="10277393" y="4570317"/>
            <a:ext cx="476553" cy="476553"/>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737" name="Google Shape;11737;p44"/>
          <p:cNvGrpSpPr/>
          <p:nvPr/>
        </p:nvGrpSpPr>
        <p:grpSpPr>
          <a:xfrm>
            <a:off x="4421581" y="4571357"/>
            <a:ext cx="459765" cy="475380"/>
            <a:chOff x="3316269" y="3352402"/>
            <a:chExt cx="344832" cy="356544"/>
          </a:xfrm>
        </p:grpSpPr>
        <p:sp>
          <p:nvSpPr>
            <p:cNvPr id="11738" name="Google Shape;11738;p44"/>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39" name="Google Shape;11739;p44"/>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40" name="Google Shape;11740;p44"/>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741" name="Google Shape;11741;p44"/>
          <p:cNvSpPr/>
          <p:nvPr/>
        </p:nvSpPr>
        <p:spPr>
          <a:xfrm>
            <a:off x="5897446" y="4572365"/>
            <a:ext cx="442505" cy="477065"/>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742" name="Google Shape;11742;p44"/>
          <p:cNvGrpSpPr/>
          <p:nvPr/>
        </p:nvGrpSpPr>
        <p:grpSpPr>
          <a:xfrm>
            <a:off x="6612545" y="4595122"/>
            <a:ext cx="476532" cy="431307"/>
            <a:chOff x="4959533" y="3370226"/>
            <a:chExt cx="357408" cy="323488"/>
          </a:xfrm>
        </p:grpSpPr>
        <p:sp>
          <p:nvSpPr>
            <p:cNvPr id="11743" name="Google Shape;11743;p44"/>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44" name="Google Shape;11744;p44"/>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45" name="Google Shape;11745;p44"/>
          <p:cNvGrpSpPr/>
          <p:nvPr/>
        </p:nvGrpSpPr>
        <p:grpSpPr>
          <a:xfrm>
            <a:off x="9544610" y="4572253"/>
            <a:ext cx="476063" cy="476532"/>
            <a:chOff x="7158637" y="3353074"/>
            <a:chExt cx="357056" cy="357408"/>
          </a:xfrm>
        </p:grpSpPr>
        <p:sp>
          <p:nvSpPr>
            <p:cNvPr id="11746" name="Google Shape;11746;p44"/>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47" name="Google Shape;11747;p44"/>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48" name="Google Shape;11748;p44"/>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49" name="Google Shape;11749;p44"/>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50" name="Google Shape;11750;p44"/>
          <p:cNvGrpSpPr/>
          <p:nvPr/>
        </p:nvGrpSpPr>
        <p:grpSpPr>
          <a:xfrm>
            <a:off x="7345028" y="4596829"/>
            <a:ext cx="478068" cy="426059"/>
            <a:chOff x="5508909" y="3371506"/>
            <a:chExt cx="358560" cy="319552"/>
          </a:xfrm>
        </p:grpSpPr>
        <p:sp>
          <p:nvSpPr>
            <p:cNvPr id="11751" name="Google Shape;11751;p44"/>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52" name="Google Shape;11752;p44"/>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53" name="Google Shape;11753;p44"/>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54" name="Google Shape;11754;p44"/>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55" name="Google Shape;11755;p44"/>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56" name="Google Shape;11756;p44"/>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57" name="Google Shape;11757;p44"/>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58" name="Google Shape;11758;p44"/>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59" name="Google Shape;11759;p44"/>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60" name="Google Shape;11760;p44"/>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761" name="Google Shape;11761;p44"/>
          <p:cNvSpPr txBox="1"/>
          <p:nvPr/>
        </p:nvSpPr>
        <p:spPr>
          <a:xfrm>
            <a:off x="1397800" y="961367"/>
            <a:ext cx="93963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Nature Icons</a:t>
            </a:r>
            <a:endParaRPr sz="32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1765" name="Shape 11765"/>
        <p:cNvGrpSpPr/>
        <p:nvPr/>
      </p:nvGrpSpPr>
      <p:grpSpPr>
        <a:xfrm>
          <a:off x="0" y="0"/>
          <a:ext cx="0" cy="0"/>
          <a:chOff x="0" y="0"/>
          <a:chExt cx="0" cy="0"/>
        </a:xfrm>
      </p:grpSpPr>
      <p:sp>
        <p:nvSpPr>
          <p:cNvPr id="11766" name="Google Shape;11766;p45"/>
          <p:cNvSpPr/>
          <p:nvPr/>
        </p:nvSpPr>
        <p:spPr>
          <a:xfrm>
            <a:off x="3469140" y="5190882"/>
            <a:ext cx="460898" cy="461408"/>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767" name="Google Shape;11767;p45"/>
          <p:cNvGrpSpPr/>
          <p:nvPr/>
        </p:nvGrpSpPr>
        <p:grpSpPr>
          <a:xfrm>
            <a:off x="4068325" y="5191009"/>
            <a:ext cx="461396" cy="460887"/>
            <a:chOff x="3303268" y="3817349"/>
            <a:chExt cx="346056" cy="345674"/>
          </a:xfrm>
        </p:grpSpPr>
        <p:sp>
          <p:nvSpPr>
            <p:cNvPr id="11768" name="Google Shape;11768;p4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69" name="Google Shape;11769;p4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70" name="Google Shape;11770;p4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71" name="Google Shape;11771;p4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72" name="Google Shape;11772;p45"/>
          <p:cNvGrpSpPr/>
          <p:nvPr/>
        </p:nvGrpSpPr>
        <p:grpSpPr>
          <a:xfrm>
            <a:off x="4667096" y="5191009"/>
            <a:ext cx="461396" cy="460887"/>
            <a:chOff x="3752358" y="3817349"/>
            <a:chExt cx="346056" cy="345674"/>
          </a:xfrm>
        </p:grpSpPr>
        <p:sp>
          <p:nvSpPr>
            <p:cNvPr id="11773" name="Google Shape;11773;p4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74" name="Google Shape;11774;p4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75" name="Google Shape;11775;p4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76" name="Google Shape;11776;p4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77" name="Google Shape;11777;p45"/>
          <p:cNvGrpSpPr/>
          <p:nvPr/>
        </p:nvGrpSpPr>
        <p:grpSpPr>
          <a:xfrm>
            <a:off x="6463919" y="5191009"/>
            <a:ext cx="461354" cy="460887"/>
            <a:chOff x="5100008" y="3817349"/>
            <a:chExt cx="346024" cy="345674"/>
          </a:xfrm>
        </p:grpSpPr>
        <p:sp>
          <p:nvSpPr>
            <p:cNvPr id="11778" name="Google Shape;11778;p45"/>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79" name="Google Shape;11779;p45"/>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80" name="Google Shape;11780;p45"/>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81" name="Google Shape;11781;p45"/>
          <p:cNvGrpSpPr/>
          <p:nvPr/>
        </p:nvGrpSpPr>
        <p:grpSpPr>
          <a:xfrm>
            <a:off x="7662437" y="5191009"/>
            <a:ext cx="460887" cy="460887"/>
            <a:chOff x="5998919" y="3817349"/>
            <a:chExt cx="345674" cy="345674"/>
          </a:xfrm>
        </p:grpSpPr>
        <p:sp>
          <p:nvSpPr>
            <p:cNvPr id="11782" name="Google Shape;11782;p45"/>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83" name="Google Shape;11783;p45"/>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84" name="Google Shape;11784;p45"/>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85" name="Google Shape;11785;p45"/>
          <p:cNvGrpSpPr/>
          <p:nvPr/>
        </p:nvGrpSpPr>
        <p:grpSpPr>
          <a:xfrm>
            <a:off x="5265867" y="5191009"/>
            <a:ext cx="461354" cy="460887"/>
            <a:chOff x="4201447" y="3817349"/>
            <a:chExt cx="346024" cy="345674"/>
          </a:xfrm>
        </p:grpSpPr>
        <p:sp>
          <p:nvSpPr>
            <p:cNvPr id="11786" name="Google Shape;11786;p4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87" name="Google Shape;11787;p4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88" name="Google Shape;11788;p45"/>
          <p:cNvGrpSpPr/>
          <p:nvPr/>
        </p:nvGrpSpPr>
        <p:grpSpPr>
          <a:xfrm>
            <a:off x="5865148" y="5191009"/>
            <a:ext cx="461354" cy="460887"/>
            <a:chOff x="4650919" y="3817349"/>
            <a:chExt cx="346024" cy="345674"/>
          </a:xfrm>
        </p:grpSpPr>
        <p:sp>
          <p:nvSpPr>
            <p:cNvPr id="11789" name="Google Shape;11789;p45"/>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90" name="Google Shape;11790;p45"/>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91" name="Google Shape;11791;p45"/>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92" name="Google Shape;11792;p45"/>
          <p:cNvGrpSpPr/>
          <p:nvPr/>
        </p:nvGrpSpPr>
        <p:grpSpPr>
          <a:xfrm>
            <a:off x="7063708" y="5191009"/>
            <a:ext cx="460844" cy="460887"/>
            <a:chOff x="5549861" y="3817349"/>
            <a:chExt cx="345642" cy="345674"/>
          </a:xfrm>
        </p:grpSpPr>
        <p:sp>
          <p:nvSpPr>
            <p:cNvPr id="11793" name="Google Shape;11793;p45"/>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94" name="Google Shape;11794;p45"/>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95" name="Google Shape;11795;p45"/>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796" name="Google Shape;11796;p45"/>
          <p:cNvGrpSpPr/>
          <p:nvPr/>
        </p:nvGrpSpPr>
        <p:grpSpPr>
          <a:xfrm>
            <a:off x="1741883" y="4631926"/>
            <a:ext cx="489660" cy="359797"/>
            <a:chOff x="1306445" y="3397829"/>
            <a:chExt cx="367255" cy="269855"/>
          </a:xfrm>
        </p:grpSpPr>
        <p:sp>
          <p:nvSpPr>
            <p:cNvPr id="11797" name="Google Shape;11797;p45"/>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98" name="Google Shape;11798;p45"/>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99" name="Google Shape;11799;p45"/>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00" name="Google Shape;11800;p45"/>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01" name="Google Shape;11801;p45"/>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02" name="Google Shape;11802;p45"/>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03" name="Google Shape;11803;p45"/>
          <p:cNvGrpSpPr/>
          <p:nvPr/>
        </p:nvGrpSpPr>
        <p:grpSpPr>
          <a:xfrm>
            <a:off x="2375030" y="4623353"/>
            <a:ext cx="489660" cy="376476"/>
            <a:chOff x="1781317" y="3391400"/>
            <a:chExt cx="367255" cy="282364"/>
          </a:xfrm>
        </p:grpSpPr>
        <p:sp>
          <p:nvSpPr>
            <p:cNvPr id="11804" name="Google Shape;11804;p45"/>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05" name="Google Shape;11805;p45"/>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06" name="Google Shape;11806;p45"/>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07" name="Google Shape;11807;p45"/>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08" name="Google Shape;11808;p45"/>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09" name="Google Shape;11809;p45"/>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10" name="Google Shape;11810;p45"/>
          <p:cNvGrpSpPr/>
          <p:nvPr/>
        </p:nvGrpSpPr>
        <p:grpSpPr>
          <a:xfrm>
            <a:off x="4904985" y="4596065"/>
            <a:ext cx="492207" cy="431052"/>
            <a:chOff x="3678830" y="3370933"/>
            <a:chExt cx="369164" cy="323297"/>
          </a:xfrm>
        </p:grpSpPr>
        <p:sp>
          <p:nvSpPr>
            <p:cNvPr id="11811" name="Google Shape;11811;p4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12" name="Google Shape;11812;p4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13" name="Google Shape;11813;p4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14" name="Google Shape;11814;p4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15" name="Google Shape;11815;p4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16" name="Google Shape;11816;p4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17" name="Google Shape;11817;p4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18" name="Google Shape;11818;p4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19" name="Google Shape;11819;p4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20" name="Google Shape;11820;p4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21" name="Google Shape;11821;p4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22" name="Google Shape;11822;p45"/>
          <p:cNvGrpSpPr/>
          <p:nvPr/>
        </p:nvGrpSpPr>
        <p:grpSpPr>
          <a:xfrm>
            <a:off x="1145658" y="4565721"/>
            <a:ext cx="416411" cy="491188"/>
            <a:chOff x="859265" y="3348175"/>
            <a:chExt cx="312316" cy="368400"/>
          </a:xfrm>
        </p:grpSpPr>
        <p:sp>
          <p:nvSpPr>
            <p:cNvPr id="11823" name="Google Shape;11823;p45"/>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24" name="Google Shape;11824;p45"/>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25" name="Google Shape;11825;p45"/>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26" name="Google Shape;11826;p45"/>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27" name="Google Shape;11827;p45"/>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828" name="Google Shape;11828;p45"/>
          <p:cNvSpPr/>
          <p:nvPr/>
        </p:nvSpPr>
        <p:spPr>
          <a:xfrm>
            <a:off x="3009228" y="4605769"/>
            <a:ext cx="496251" cy="412347"/>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829" name="Google Shape;11829;p45"/>
          <p:cNvGrpSpPr/>
          <p:nvPr/>
        </p:nvGrpSpPr>
        <p:grpSpPr>
          <a:xfrm>
            <a:off x="3688591" y="4583063"/>
            <a:ext cx="440157" cy="411887"/>
            <a:chOff x="2766264" y="3394042"/>
            <a:chExt cx="294873" cy="275934"/>
          </a:xfrm>
        </p:grpSpPr>
        <p:sp>
          <p:nvSpPr>
            <p:cNvPr id="11830" name="Google Shape;11830;p45"/>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31" name="Google Shape;11831;p45"/>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32" name="Google Shape;11832;p45"/>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33" name="Google Shape;11833;p45"/>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34" name="Google Shape;11834;p45"/>
          <p:cNvGrpSpPr/>
          <p:nvPr/>
        </p:nvGrpSpPr>
        <p:grpSpPr>
          <a:xfrm>
            <a:off x="4286522" y="4580405"/>
            <a:ext cx="461863" cy="463391"/>
            <a:chOff x="3214972" y="3359188"/>
            <a:chExt cx="346406" cy="347552"/>
          </a:xfrm>
        </p:grpSpPr>
        <p:sp>
          <p:nvSpPr>
            <p:cNvPr id="11835" name="Google Shape;11835;p45"/>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36" name="Google Shape;11836;p45"/>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37" name="Google Shape;11837;p45"/>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38" name="Google Shape;11838;p45"/>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39" name="Google Shape;11839;p45"/>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40" name="Google Shape;11840;p45"/>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41" name="Google Shape;11841;p45"/>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42" name="Google Shape;11842;p45"/>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43" name="Google Shape;11843;p45"/>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44" name="Google Shape;11844;p45"/>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45" name="Google Shape;11845;p45"/>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46" name="Google Shape;11846;p45"/>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47" name="Google Shape;11847;p45"/>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48" name="Google Shape;11848;p45"/>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49" name="Google Shape;11849;p45"/>
          <p:cNvGrpSpPr/>
          <p:nvPr/>
        </p:nvGrpSpPr>
        <p:grpSpPr>
          <a:xfrm>
            <a:off x="6172254" y="4647077"/>
            <a:ext cx="489660" cy="325973"/>
            <a:chOff x="4629306" y="3409193"/>
            <a:chExt cx="367255" cy="244486"/>
          </a:xfrm>
        </p:grpSpPr>
        <p:sp>
          <p:nvSpPr>
            <p:cNvPr id="11850" name="Google Shape;11850;p45"/>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51" name="Google Shape;11851;p45"/>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52" name="Google Shape;11852;p45"/>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53" name="Google Shape;11853;p45"/>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54" name="Google Shape;11854;p45"/>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55" name="Google Shape;11855;p45"/>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56" name="Google Shape;11856;p45"/>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57" name="Google Shape;11857;p45"/>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58" name="Google Shape;11858;p45"/>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59" name="Google Shape;11859;p45"/>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60" name="Google Shape;11860;p45"/>
          <p:cNvGrpSpPr/>
          <p:nvPr/>
        </p:nvGrpSpPr>
        <p:grpSpPr>
          <a:xfrm>
            <a:off x="5591180" y="4568267"/>
            <a:ext cx="386576" cy="446203"/>
            <a:chOff x="4193490" y="3350084"/>
            <a:chExt cx="289939" cy="334661"/>
          </a:xfrm>
        </p:grpSpPr>
        <p:sp>
          <p:nvSpPr>
            <p:cNvPr id="11861" name="Google Shape;11861;p45"/>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62" name="Google Shape;11862;p45"/>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63" name="Google Shape;11863;p45"/>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64" name="Google Shape;11864;p45"/>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65" name="Google Shape;11865;p45"/>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66" name="Google Shape;11866;p45"/>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67" name="Google Shape;11867;p45"/>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68" name="Google Shape;11868;p45"/>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69" name="Google Shape;11869;p45"/>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70" name="Google Shape;11870;p45"/>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71" name="Google Shape;11871;p45"/>
          <p:cNvGrpSpPr/>
          <p:nvPr/>
        </p:nvGrpSpPr>
        <p:grpSpPr>
          <a:xfrm>
            <a:off x="8710824" y="4569795"/>
            <a:ext cx="476038" cy="475995"/>
            <a:chOff x="6533281" y="3351230"/>
            <a:chExt cx="357037" cy="357005"/>
          </a:xfrm>
        </p:grpSpPr>
        <p:sp>
          <p:nvSpPr>
            <p:cNvPr id="11872" name="Google Shape;11872;p45"/>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73" name="Google Shape;11873;p45"/>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74" name="Google Shape;11874;p45"/>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75" name="Google Shape;11875;p45"/>
          <p:cNvGrpSpPr/>
          <p:nvPr/>
        </p:nvGrpSpPr>
        <p:grpSpPr>
          <a:xfrm>
            <a:off x="8077720" y="4569795"/>
            <a:ext cx="476504" cy="475995"/>
            <a:chOff x="6058441" y="3351230"/>
            <a:chExt cx="357387" cy="357005"/>
          </a:xfrm>
        </p:grpSpPr>
        <p:sp>
          <p:nvSpPr>
            <p:cNvPr id="11876" name="Google Shape;11876;p45"/>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77" name="Google Shape;11877;p45"/>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78" name="Google Shape;11878;p45"/>
          <p:cNvGrpSpPr/>
          <p:nvPr/>
        </p:nvGrpSpPr>
        <p:grpSpPr>
          <a:xfrm>
            <a:off x="10609712" y="4569286"/>
            <a:ext cx="476504" cy="476504"/>
            <a:chOff x="7957483" y="3350848"/>
            <a:chExt cx="357387" cy="357387"/>
          </a:xfrm>
        </p:grpSpPr>
        <p:sp>
          <p:nvSpPr>
            <p:cNvPr id="11879" name="Google Shape;11879;p45"/>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80" name="Google Shape;11880;p45"/>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81" name="Google Shape;11881;p45"/>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82" name="Google Shape;11882;p45"/>
          <p:cNvGrpSpPr/>
          <p:nvPr/>
        </p:nvGrpSpPr>
        <p:grpSpPr>
          <a:xfrm>
            <a:off x="9343461" y="4569795"/>
            <a:ext cx="476504" cy="475995"/>
            <a:chOff x="7007771" y="3351230"/>
            <a:chExt cx="357387" cy="357005"/>
          </a:xfrm>
        </p:grpSpPr>
        <p:sp>
          <p:nvSpPr>
            <p:cNvPr id="11883" name="Google Shape;11883;p45"/>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84" name="Google Shape;11884;p45"/>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85" name="Google Shape;11885;p45"/>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86" name="Google Shape;11886;p45"/>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87" name="Google Shape;11887;p45"/>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88" name="Google Shape;11888;p45"/>
          <p:cNvGrpSpPr/>
          <p:nvPr/>
        </p:nvGrpSpPr>
        <p:grpSpPr>
          <a:xfrm>
            <a:off x="6811469" y="4569795"/>
            <a:ext cx="475995" cy="475995"/>
            <a:chOff x="5108729" y="3351230"/>
            <a:chExt cx="357005" cy="357005"/>
          </a:xfrm>
        </p:grpSpPr>
        <p:sp>
          <p:nvSpPr>
            <p:cNvPr id="11889" name="Google Shape;11889;p45"/>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90" name="Google Shape;11890;p45"/>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91" name="Google Shape;11891;p45"/>
          <p:cNvGrpSpPr/>
          <p:nvPr/>
        </p:nvGrpSpPr>
        <p:grpSpPr>
          <a:xfrm>
            <a:off x="7444573" y="4569795"/>
            <a:ext cx="476547" cy="475995"/>
            <a:chOff x="5583569" y="3351230"/>
            <a:chExt cx="357419" cy="357005"/>
          </a:xfrm>
        </p:grpSpPr>
        <p:sp>
          <p:nvSpPr>
            <p:cNvPr id="11892" name="Google Shape;11892;p45"/>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93" name="Google Shape;11893;p45"/>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894" name="Google Shape;11894;p45"/>
          <p:cNvGrpSpPr/>
          <p:nvPr/>
        </p:nvGrpSpPr>
        <p:grpSpPr>
          <a:xfrm>
            <a:off x="9976056" y="4569795"/>
            <a:ext cx="476547" cy="475995"/>
            <a:chOff x="7482229" y="3351230"/>
            <a:chExt cx="357419" cy="357005"/>
          </a:xfrm>
        </p:grpSpPr>
        <p:sp>
          <p:nvSpPr>
            <p:cNvPr id="11895" name="Google Shape;11895;p45"/>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96" name="Google Shape;11896;p45"/>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97" name="Google Shape;11897;p45"/>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98" name="Google Shape;11898;p45"/>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99" name="Google Shape;11899;p45"/>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00" name="Google Shape;11900;p45"/>
          <p:cNvGrpSpPr/>
          <p:nvPr/>
        </p:nvGrpSpPr>
        <p:grpSpPr>
          <a:xfrm>
            <a:off x="5019188" y="3955746"/>
            <a:ext cx="297157" cy="460972"/>
            <a:chOff x="3764485" y="2890682"/>
            <a:chExt cx="222874" cy="345737"/>
          </a:xfrm>
        </p:grpSpPr>
        <p:sp>
          <p:nvSpPr>
            <p:cNvPr id="11901" name="Google Shape;11901;p45"/>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02" name="Google Shape;11902;p45"/>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03" name="Google Shape;11903;p45"/>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04" name="Google Shape;11904;p45"/>
          <p:cNvGrpSpPr/>
          <p:nvPr/>
        </p:nvGrpSpPr>
        <p:grpSpPr>
          <a:xfrm>
            <a:off x="2984822" y="3979108"/>
            <a:ext cx="563461" cy="413843"/>
            <a:chOff x="2278533" y="2937377"/>
            <a:chExt cx="346788" cy="254704"/>
          </a:xfrm>
        </p:grpSpPr>
        <p:sp>
          <p:nvSpPr>
            <p:cNvPr id="11905" name="Google Shape;11905;p45"/>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06" name="Google Shape;11906;p45"/>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907" name="Google Shape;11907;p45"/>
          <p:cNvSpPr/>
          <p:nvPr/>
        </p:nvSpPr>
        <p:spPr>
          <a:xfrm>
            <a:off x="4303817" y="3956437"/>
            <a:ext cx="463402" cy="461917"/>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908" name="Google Shape;11908;p45"/>
          <p:cNvGrpSpPr/>
          <p:nvPr/>
        </p:nvGrpSpPr>
        <p:grpSpPr>
          <a:xfrm>
            <a:off x="2448789" y="3956850"/>
            <a:ext cx="381526" cy="461905"/>
            <a:chOff x="1836637" y="2891510"/>
            <a:chExt cx="286152" cy="346438"/>
          </a:xfrm>
        </p:grpSpPr>
        <p:sp>
          <p:nvSpPr>
            <p:cNvPr id="11909" name="Google Shape;11909;p4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10" name="Google Shape;11910;p4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11" name="Google Shape;11911;p4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12" name="Google Shape;11912;p45"/>
          <p:cNvGrpSpPr/>
          <p:nvPr/>
        </p:nvGrpSpPr>
        <p:grpSpPr>
          <a:xfrm>
            <a:off x="7447629" y="3976075"/>
            <a:ext cx="506339" cy="450235"/>
            <a:chOff x="5585861" y="2905929"/>
            <a:chExt cx="379764" cy="337684"/>
          </a:xfrm>
        </p:grpSpPr>
        <p:sp>
          <p:nvSpPr>
            <p:cNvPr id="11913" name="Google Shape;11913;p45"/>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14" name="Google Shape;11914;p45"/>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15" name="Google Shape;11915;p45"/>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16" name="Google Shape;11916;p45"/>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17" name="Google Shape;11917;p45"/>
          <p:cNvGrpSpPr/>
          <p:nvPr/>
        </p:nvGrpSpPr>
        <p:grpSpPr>
          <a:xfrm>
            <a:off x="1770190" y="3982143"/>
            <a:ext cx="463900" cy="413355"/>
            <a:chOff x="1327676" y="2910480"/>
            <a:chExt cx="347934" cy="310024"/>
          </a:xfrm>
        </p:grpSpPr>
        <p:sp>
          <p:nvSpPr>
            <p:cNvPr id="11918" name="Google Shape;11918;p45"/>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19" name="Google Shape;11919;p45"/>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20" name="Google Shape;11920;p45"/>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21" name="Google Shape;11921;p45"/>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22" name="Google Shape;11922;p45"/>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1923" name="Google Shape;11923;p45"/>
          <p:cNvSpPr/>
          <p:nvPr/>
        </p:nvSpPr>
        <p:spPr>
          <a:xfrm>
            <a:off x="3714623" y="4361696"/>
            <a:ext cx="14217" cy="42992"/>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924" name="Google Shape;11924;p45"/>
          <p:cNvGrpSpPr/>
          <p:nvPr/>
        </p:nvGrpSpPr>
        <p:grpSpPr>
          <a:xfrm>
            <a:off x="3671293" y="3927783"/>
            <a:ext cx="510449" cy="478146"/>
            <a:chOff x="2753373" y="2902523"/>
            <a:chExt cx="347552" cy="325557"/>
          </a:xfrm>
        </p:grpSpPr>
        <p:sp>
          <p:nvSpPr>
            <p:cNvPr id="11925" name="Google Shape;11925;p45"/>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26" name="Google Shape;11926;p45"/>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27" name="Google Shape;11927;p45"/>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28" name="Google Shape;11928;p45"/>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29" name="Google Shape;11929;p45"/>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30" name="Google Shape;11930;p45"/>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31" name="Google Shape;11931;p45"/>
          <p:cNvGrpSpPr/>
          <p:nvPr/>
        </p:nvGrpSpPr>
        <p:grpSpPr>
          <a:xfrm>
            <a:off x="1131993" y="3972510"/>
            <a:ext cx="475528" cy="447222"/>
            <a:chOff x="849016" y="2903255"/>
            <a:chExt cx="356655" cy="335425"/>
          </a:xfrm>
        </p:grpSpPr>
        <p:sp>
          <p:nvSpPr>
            <p:cNvPr id="11932" name="Google Shape;11932;p45"/>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33" name="Google Shape;11933;p45"/>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34" name="Google Shape;11934;p45"/>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35" name="Google Shape;11935;p45"/>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36" name="Google Shape;11936;p45"/>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37" name="Google Shape;11937;p45"/>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38" name="Google Shape;11938;p45"/>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39" name="Google Shape;11939;p45"/>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40" name="Google Shape;11940;p45"/>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41" name="Google Shape;11941;p45"/>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42" name="Google Shape;11942;p45"/>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43" name="Google Shape;11943;p45"/>
          <p:cNvGrpSpPr/>
          <p:nvPr/>
        </p:nvGrpSpPr>
        <p:grpSpPr>
          <a:xfrm>
            <a:off x="5614436" y="4003872"/>
            <a:ext cx="373420" cy="367351"/>
            <a:chOff x="4210933" y="2926777"/>
            <a:chExt cx="280072" cy="275520"/>
          </a:xfrm>
        </p:grpSpPr>
        <p:sp>
          <p:nvSpPr>
            <p:cNvPr id="11944" name="Google Shape;11944;p45"/>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45" name="Google Shape;11945;p45"/>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46" name="Google Shape;11946;p45"/>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47" name="Google Shape;11947;p45"/>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48" name="Google Shape;11948;p45"/>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49" name="Google Shape;11949;p45"/>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50" name="Google Shape;11950;p45"/>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51" name="Google Shape;11951;p45"/>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52" name="Google Shape;11952;p45"/>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53" name="Google Shape;11953;p45"/>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54" name="Google Shape;11954;p45"/>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55" name="Google Shape;11955;p45"/>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56" name="Google Shape;11956;p45"/>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57" name="Google Shape;11957;p45"/>
          <p:cNvGrpSpPr/>
          <p:nvPr/>
        </p:nvGrpSpPr>
        <p:grpSpPr>
          <a:xfrm>
            <a:off x="6222798" y="3988679"/>
            <a:ext cx="427021" cy="424517"/>
            <a:chOff x="4667216" y="2915382"/>
            <a:chExt cx="320273" cy="318395"/>
          </a:xfrm>
        </p:grpSpPr>
        <p:sp>
          <p:nvSpPr>
            <p:cNvPr id="11958" name="Google Shape;11958;p45"/>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59" name="Google Shape;11959;p45"/>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60" name="Google Shape;11960;p45"/>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61" name="Google Shape;11961;p45"/>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62" name="Google Shape;11962;p45"/>
          <p:cNvGrpSpPr/>
          <p:nvPr/>
        </p:nvGrpSpPr>
        <p:grpSpPr>
          <a:xfrm>
            <a:off x="6893801" y="4014354"/>
            <a:ext cx="349230" cy="374057"/>
            <a:chOff x="5170480" y="2934639"/>
            <a:chExt cx="261929" cy="280550"/>
          </a:xfrm>
        </p:grpSpPr>
        <p:sp>
          <p:nvSpPr>
            <p:cNvPr id="11963" name="Google Shape;11963;p45"/>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64" name="Google Shape;11964;p45"/>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65" name="Google Shape;11965;p45"/>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66" name="Google Shape;11966;p45"/>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67" name="Google Shape;11967;p45"/>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68" name="Google Shape;11968;p45"/>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69" name="Google Shape;11969;p45"/>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70" name="Google Shape;11970;p45"/>
          <p:cNvGrpSpPr/>
          <p:nvPr/>
        </p:nvGrpSpPr>
        <p:grpSpPr>
          <a:xfrm>
            <a:off x="8092361" y="3957359"/>
            <a:ext cx="483082" cy="485629"/>
            <a:chOff x="6069423" y="2891892"/>
            <a:chExt cx="362321" cy="364231"/>
          </a:xfrm>
        </p:grpSpPr>
        <p:sp>
          <p:nvSpPr>
            <p:cNvPr id="11971" name="Google Shape;11971;p45"/>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72" name="Google Shape;11972;p45"/>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73" name="Google Shape;11973;p45"/>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74" name="Google Shape;11974;p45"/>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75" name="Google Shape;11975;p45"/>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76" name="Google Shape;11976;p45"/>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77" name="Google Shape;11977;p45"/>
          <p:cNvGrpSpPr/>
          <p:nvPr/>
        </p:nvGrpSpPr>
        <p:grpSpPr>
          <a:xfrm>
            <a:off x="8762387" y="3993729"/>
            <a:ext cx="411827" cy="414883"/>
            <a:chOff x="6571955" y="2919170"/>
            <a:chExt cx="308878" cy="311170"/>
          </a:xfrm>
        </p:grpSpPr>
        <p:sp>
          <p:nvSpPr>
            <p:cNvPr id="11978" name="Google Shape;11978;p45"/>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79" name="Google Shape;11979;p45"/>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80" name="Google Shape;11980;p45"/>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81" name="Google Shape;11981;p45"/>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82" name="Google Shape;11982;p45"/>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83" name="Google Shape;11983;p45"/>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84" name="Google Shape;11984;p45"/>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85" name="Google Shape;11985;p45"/>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86" name="Google Shape;11986;p45"/>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87" name="Google Shape;11987;p45"/>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88" name="Google Shape;11988;p45"/>
          <p:cNvGrpSpPr/>
          <p:nvPr/>
        </p:nvGrpSpPr>
        <p:grpSpPr>
          <a:xfrm>
            <a:off x="9999822" y="4014482"/>
            <a:ext cx="467422" cy="373929"/>
            <a:chOff x="7500054" y="2934735"/>
            <a:chExt cx="350576" cy="280454"/>
          </a:xfrm>
        </p:grpSpPr>
        <p:sp>
          <p:nvSpPr>
            <p:cNvPr id="11989" name="Google Shape;11989;p45"/>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90" name="Google Shape;11990;p45"/>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91" name="Google Shape;11991;p45"/>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92" name="Google Shape;11992;p45"/>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93" name="Google Shape;11993;p45"/>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94" name="Google Shape;11994;p45"/>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95" name="Google Shape;11995;p45"/>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96" name="Google Shape;11996;p45"/>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1997" name="Google Shape;11997;p45"/>
          <p:cNvGrpSpPr/>
          <p:nvPr/>
        </p:nvGrpSpPr>
        <p:grpSpPr>
          <a:xfrm>
            <a:off x="9365907" y="3934483"/>
            <a:ext cx="442682" cy="473938"/>
            <a:chOff x="7055134" y="2919170"/>
            <a:chExt cx="290321" cy="310820"/>
          </a:xfrm>
        </p:grpSpPr>
        <p:sp>
          <p:nvSpPr>
            <p:cNvPr id="11998" name="Google Shape;11998;p45"/>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99" name="Google Shape;11999;p45"/>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00" name="Google Shape;12000;p45"/>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01" name="Google Shape;12001;p45"/>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02" name="Google Shape;12002;p45"/>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03" name="Google Shape;12003;p45"/>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04" name="Google Shape;12004;p45"/>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05" name="Google Shape;12005;p45"/>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06" name="Google Shape;12006;p45"/>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07" name="Google Shape;12007;p45"/>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08" name="Google Shape;12008;p45"/>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09" name="Google Shape;12009;p45"/>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10" name="Google Shape;12010;p45"/>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11" name="Google Shape;12011;p45"/>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12" name="Google Shape;12012;p45"/>
          <p:cNvGrpSpPr/>
          <p:nvPr/>
        </p:nvGrpSpPr>
        <p:grpSpPr>
          <a:xfrm>
            <a:off x="10646591" y="3968987"/>
            <a:ext cx="440134" cy="463391"/>
            <a:chOff x="7985143" y="2900613"/>
            <a:chExt cx="330109" cy="347552"/>
          </a:xfrm>
        </p:grpSpPr>
        <p:sp>
          <p:nvSpPr>
            <p:cNvPr id="12013" name="Google Shape;12013;p45"/>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14" name="Google Shape;12014;p45"/>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15" name="Google Shape;12015;p45"/>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16" name="Google Shape;12016;p45"/>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17" name="Google Shape;12017;p45"/>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18" name="Google Shape;12018;p45"/>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19" name="Google Shape;12019;p45"/>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20" name="Google Shape;12020;p45"/>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21" name="Google Shape;12021;p45"/>
          <p:cNvGrpSpPr/>
          <p:nvPr/>
        </p:nvGrpSpPr>
        <p:grpSpPr>
          <a:xfrm>
            <a:off x="10654188" y="3348487"/>
            <a:ext cx="472473" cy="471497"/>
            <a:chOff x="7990840" y="2435226"/>
            <a:chExt cx="354363" cy="353631"/>
          </a:xfrm>
        </p:grpSpPr>
        <p:sp>
          <p:nvSpPr>
            <p:cNvPr id="12022" name="Google Shape;12022;p45"/>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23" name="Google Shape;12023;p45"/>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24" name="Google Shape;12024;p45"/>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25" name="Google Shape;12025;p45"/>
          <p:cNvGrpSpPr/>
          <p:nvPr/>
        </p:nvGrpSpPr>
        <p:grpSpPr>
          <a:xfrm>
            <a:off x="2423028" y="3408623"/>
            <a:ext cx="467932" cy="350715"/>
            <a:chOff x="1817317" y="2480330"/>
            <a:chExt cx="350958" cy="263043"/>
          </a:xfrm>
        </p:grpSpPr>
        <p:sp>
          <p:nvSpPr>
            <p:cNvPr id="12026" name="Google Shape;12026;p45"/>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27" name="Google Shape;12027;p45"/>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28" name="Google Shape;12028;p45"/>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29" name="Google Shape;12029;p45"/>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30" name="Google Shape;12030;p45"/>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31" name="Google Shape;12031;p45"/>
          <p:cNvGrpSpPr/>
          <p:nvPr/>
        </p:nvGrpSpPr>
        <p:grpSpPr>
          <a:xfrm>
            <a:off x="1788924" y="3412650"/>
            <a:ext cx="559870" cy="410801"/>
            <a:chOff x="1341727" y="2483349"/>
            <a:chExt cx="419913" cy="308109"/>
          </a:xfrm>
        </p:grpSpPr>
        <p:sp>
          <p:nvSpPr>
            <p:cNvPr id="12032" name="Google Shape;12032;p45"/>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33" name="Google Shape;12033;p45"/>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34" name="Google Shape;12034;p45"/>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35" name="Google Shape;12035;p45"/>
          <p:cNvGrpSpPr/>
          <p:nvPr/>
        </p:nvGrpSpPr>
        <p:grpSpPr>
          <a:xfrm>
            <a:off x="1139080" y="3365166"/>
            <a:ext cx="501798" cy="440134"/>
            <a:chOff x="854332" y="2447736"/>
            <a:chExt cx="376358" cy="330109"/>
          </a:xfrm>
        </p:grpSpPr>
        <p:sp>
          <p:nvSpPr>
            <p:cNvPr id="12036" name="Google Shape;12036;p45"/>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37" name="Google Shape;12037;p45"/>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38" name="Google Shape;12038;p45"/>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39" name="Google Shape;12039;p45"/>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40" name="Google Shape;12040;p45"/>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41" name="Google Shape;12041;p45"/>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42" name="Google Shape;12042;p45"/>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43" name="Google Shape;12043;p45"/>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44" name="Google Shape;12044;p45"/>
          <p:cNvGrpSpPr/>
          <p:nvPr/>
        </p:nvGrpSpPr>
        <p:grpSpPr>
          <a:xfrm>
            <a:off x="5608877" y="3369452"/>
            <a:ext cx="429525" cy="429822"/>
            <a:chOff x="4206763" y="2450951"/>
            <a:chExt cx="322151" cy="322374"/>
          </a:xfrm>
        </p:grpSpPr>
        <p:sp>
          <p:nvSpPr>
            <p:cNvPr id="12045" name="Google Shape;12045;p45"/>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46" name="Google Shape;12046;p45"/>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47" name="Google Shape;12047;p45"/>
          <p:cNvGrpSpPr/>
          <p:nvPr/>
        </p:nvGrpSpPr>
        <p:grpSpPr>
          <a:xfrm>
            <a:off x="10037210" y="3368264"/>
            <a:ext cx="437291" cy="432410"/>
            <a:chOff x="7528096" y="2450059"/>
            <a:chExt cx="327976" cy="324316"/>
          </a:xfrm>
        </p:grpSpPr>
        <p:sp>
          <p:nvSpPr>
            <p:cNvPr id="12048" name="Google Shape;12048;p45"/>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49" name="Google Shape;12049;p45"/>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50" name="Google Shape;12050;p45"/>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51" name="Google Shape;12051;p45"/>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52" name="Google Shape;12052;p45"/>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53" name="Google Shape;12053;p45"/>
          <p:cNvGrpSpPr/>
          <p:nvPr/>
        </p:nvGrpSpPr>
        <p:grpSpPr>
          <a:xfrm>
            <a:off x="9435935" y="3451572"/>
            <a:ext cx="376476" cy="264819"/>
            <a:chOff x="7077129" y="2512542"/>
            <a:chExt cx="282364" cy="198619"/>
          </a:xfrm>
        </p:grpSpPr>
        <p:sp>
          <p:nvSpPr>
            <p:cNvPr id="12054" name="Google Shape;12054;p45"/>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55" name="Google Shape;12055;p45"/>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56" name="Google Shape;12056;p45"/>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57" name="Google Shape;12057;p45"/>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58" name="Google Shape;12058;p45"/>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59" name="Google Shape;12059;p45"/>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60" name="Google Shape;12060;p45"/>
          <p:cNvGrpSpPr/>
          <p:nvPr/>
        </p:nvGrpSpPr>
        <p:grpSpPr>
          <a:xfrm>
            <a:off x="4967158" y="3361134"/>
            <a:ext cx="445694" cy="446203"/>
            <a:chOff x="3725461" y="2444712"/>
            <a:chExt cx="334279" cy="334661"/>
          </a:xfrm>
        </p:grpSpPr>
        <p:sp>
          <p:nvSpPr>
            <p:cNvPr id="12061" name="Google Shape;12061;p45"/>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62" name="Google Shape;12062;p45"/>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63" name="Google Shape;12063;p45"/>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64" name="Google Shape;12064;p45"/>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65" name="Google Shape;12065;p45"/>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66" name="Google Shape;12066;p45"/>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67" name="Google Shape;12067;p45"/>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68" name="Google Shape;12068;p45"/>
          <p:cNvGrpSpPr/>
          <p:nvPr/>
        </p:nvGrpSpPr>
        <p:grpSpPr>
          <a:xfrm>
            <a:off x="8769432" y="3377813"/>
            <a:ext cx="442681" cy="414374"/>
            <a:chOff x="6577238" y="2457221"/>
            <a:chExt cx="332019" cy="310788"/>
          </a:xfrm>
        </p:grpSpPr>
        <p:sp>
          <p:nvSpPr>
            <p:cNvPr id="12069" name="Google Shape;12069;p45"/>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70" name="Google Shape;12070;p45"/>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71" name="Google Shape;12071;p45"/>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72" name="Google Shape;12072;p45"/>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73" name="Google Shape;12073;p45"/>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74" name="Google Shape;12074;p45"/>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75" name="Google Shape;12075;p45"/>
          <p:cNvGrpSpPr/>
          <p:nvPr/>
        </p:nvGrpSpPr>
        <p:grpSpPr>
          <a:xfrm>
            <a:off x="3757987" y="3354556"/>
            <a:ext cx="330514" cy="461354"/>
            <a:chOff x="2818561" y="2439778"/>
            <a:chExt cx="247892" cy="346024"/>
          </a:xfrm>
        </p:grpSpPr>
        <p:sp>
          <p:nvSpPr>
            <p:cNvPr id="12076" name="Google Shape;12076;p45"/>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77" name="Google Shape;12077;p45"/>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78" name="Google Shape;12078;p45"/>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79" name="Google Shape;12079;p45"/>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80" name="Google Shape;12080;p45"/>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81" name="Google Shape;12081;p45"/>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82" name="Google Shape;12082;p45"/>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83" name="Google Shape;12083;p45"/>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84" name="Google Shape;12084;p45"/>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85" name="Google Shape;12085;p45"/>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86" name="Google Shape;12086;p45"/>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87" name="Google Shape;12087;p45"/>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088" name="Google Shape;12088;p45"/>
          <p:cNvGrpSpPr/>
          <p:nvPr/>
        </p:nvGrpSpPr>
        <p:grpSpPr>
          <a:xfrm>
            <a:off x="4276931" y="3401027"/>
            <a:ext cx="559897" cy="366885"/>
            <a:chOff x="3207778" y="2474632"/>
            <a:chExt cx="419933" cy="275170"/>
          </a:xfrm>
        </p:grpSpPr>
        <p:sp>
          <p:nvSpPr>
            <p:cNvPr id="12089" name="Google Shape;12089;p45"/>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0" name="Google Shape;12090;p45"/>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1" name="Google Shape;12091;p45"/>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2" name="Google Shape;12092;p45"/>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3" name="Google Shape;12093;p45"/>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4" name="Google Shape;12094;p45"/>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5" name="Google Shape;12095;p45"/>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6" name="Google Shape;12096;p45"/>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7" name="Google Shape;12097;p45"/>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8" name="Google Shape;12098;p45"/>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99" name="Google Shape;12099;p45"/>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00" name="Google Shape;12100;p45"/>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01" name="Google Shape;12101;p45"/>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02" name="Google Shape;12102;p45"/>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03" name="Google Shape;12103;p45"/>
          <p:cNvGrpSpPr/>
          <p:nvPr/>
        </p:nvGrpSpPr>
        <p:grpSpPr>
          <a:xfrm>
            <a:off x="8132296" y="3376285"/>
            <a:ext cx="450235" cy="418915"/>
            <a:chOff x="6099375" y="2456075"/>
            <a:chExt cx="337684" cy="314194"/>
          </a:xfrm>
        </p:grpSpPr>
        <p:sp>
          <p:nvSpPr>
            <p:cNvPr id="12104" name="Google Shape;12104;p45"/>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05" name="Google Shape;12105;p45"/>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06" name="Google Shape;12106;p45"/>
          <p:cNvGrpSpPr/>
          <p:nvPr/>
        </p:nvGrpSpPr>
        <p:grpSpPr>
          <a:xfrm>
            <a:off x="3083420" y="3392963"/>
            <a:ext cx="416920" cy="382035"/>
            <a:chOff x="2312623" y="2468584"/>
            <a:chExt cx="312698" cy="286534"/>
          </a:xfrm>
        </p:grpSpPr>
        <p:sp>
          <p:nvSpPr>
            <p:cNvPr id="12107" name="Google Shape;12107;p45"/>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08" name="Google Shape;12108;p45"/>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09" name="Google Shape;12109;p45"/>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10" name="Google Shape;12110;p45"/>
          <p:cNvGrpSpPr/>
          <p:nvPr/>
        </p:nvGrpSpPr>
        <p:grpSpPr>
          <a:xfrm>
            <a:off x="7491553" y="3356084"/>
            <a:ext cx="460378" cy="456813"/>
            <a:chOff x="5618805" y="2440924"/>
            <a:chExt cx="345292" cy="342618"/>
          </a:xfrm>
        </p:grpSpPr>
        <p:sp>
          <p:nvSpPr>
            <p:cNvPr id="12111" name="Google Shape;12111;p45"/>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12" name="Google Shape;12112;p45"/>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13" name="Google Shape;12113;p45"/>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14" name="Google Shape;12114;p45"/>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15" name="Google Shape;12115;p45"/>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16" name="Google Shape;12116;p45"/>
          <p:cNvGrpSpPr/>
          <p:nvPr/>
        </p:nvGrpSpPr>
        <p:grpSpPr>
          <a:xfrm>
            <a:off x="6204083" y="3363638"/>
            <a:ext cx="503835" cy="441662"/>
            <a:chOff x="4653179" y="2446590"/>
            <a:chExt cx="377886" cy="331255"/>
          </a:xfrm>
        </p:grpSpPr>
        <p:sp>
          <p:nvSpPr>
            <p:cNvPr id="12117" name="Google Shape;12117;p45"/>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18" name="Google Shape;12118;p45"/>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19" name="Google Shape;12119;p45"/>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20" name="Google Shape;12120;p45"/>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21" name="Google Shape;12121;p45"/>
          <p:cNvGrpSpPr/>
          <p:nvPr/>
        </p:nvGrpSpPr>
        <p:grpSpPr>
          <a:xfrm>
            <a:off x="6912516" y="3380826"/>
            <a:ext cx="336074" cy="406820"/>
            <a:chOff x="5184517" y="2459481"/>
            <a:chExt cx="252062" cy="305122"/>
          </a:xfrm>
        </p:grpSpPr>
        <p:sp>
          <p:nvSpPr>
            <p:cNvPr id="12122" name="Google Shape;12122;p45"/>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23" name="Google Shape;12123;p45"/>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24" name="Google Shape;12124;p45"/>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25" name="Google Shape;12125;p45"/>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26" name="Google Shape;12126;p45"/>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27" name="Google Shape;12127;p45"/>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128" name="Google Shape;12128;p45"/>
          <p:cNvSpPr/>
          <p:nvPr/>
        </p:nvSpPr>
        <p:spPr>
          <a:xfrm>
            <a:off x="2401359" y="2729072"/>
            <a:ext cx="472485" cy="472527"/>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129" name="Google Shape;12129;p45"/>
          <p:cNvGrpSpPr/>
          <p:nvPr/>
        </p:nvGrpSpPr>
        <p:grpSpPr>
          <a:xfrm>
            <a:off x="8207074" y="2727012"/>
            <a:ext cx="333018" cy="485120"/>
            <a:chOff x="6155459" y="1969108"/>
            <a:chExt cx="249770" cy="363849"/>
          </a:xfrm>
        </p:grpSpPr>
        <p:sp>
          <p:nvSpPr>
            <p:cNvPr id="12130" name="Google Shape;12130;p45"/>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31" name="Google Shape;12131;p45"/>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32" name="Google Shape;12132;p45"/>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33" name="Google Shape;12133;p45"/>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34" name="Google Shape;12134;p45"/>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35" name="Google Shape;12135;p45"/>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36" name="Google Shape;12136;p45"/>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37" name="Google Shape;12137;p45"/>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38" name="Google Shape;12138;p45"/>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39" name="Google Shape;12139;p45"/>
          <p:cNvGrpSpPr/>
          <p:nvPr/>
        </p:nvGrpSpPr>
        <p:grpSpPr>
          <a:xfrm>
            <a:off x="3039963" y="2729006"/>
            <a:ext cx="471497" cy="472515"/>
            <a:chOff x="2280029" y="1970604"/>
            <a:chExt cx="353631" cy="354395"/>
          </a:xfrm>
        </p:grpSpPr>
        <p:sp>
          <p:nvSpPr>
            <p:cNvPr id="12140" name="Google Shape;12140;p45"/>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41" name="Google Shape;12141;p45"/>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42" name="Google Shape;12142;p45"/>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43" name="Google Shape;12143;p45"/>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44" name="Google Shape;12144;p45"/>
          <p:cNvGrpSpPr/>
          <p:nvPr/>
        </p:nvGrpSpPr>
        <p:grpSpPr>
          <a:xfrm>
            <a:off x="10753198" y="2768432"/>
            <a:ext cx="340106" cy="402236"/>
            <a:chOff x="8065100" y="2000174"/>
            <a:chExt cx="255086" cy="301685"/>
          </a:xfrm>
        </p:grpSpPr>
        <p:sp>
          <p:nvSpPr>
            <p:cNvPr id="12145" name="Google Shape;12145;p45"/>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46" name="Google Shape;12146;p45"/>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47" name="Google Shape;12147;p45"/>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48" name="Google Shape;12148;p45"/>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49" name="Google Shape;12149;p45"/>
          <p:cNvGrpSpPr/>
          <p:nvPr/>
        </p:nvGrpSpPr>
        <p:grpSpPr>
          <a:xfrm>
            <a:off x="8844719" y="2727012"/>
            <a:ext cx="332552" cy="485120"/>
            <a:chOff x="6633705" y="1969108"/>
            <a:chExt cx="249420" cy="363849"/>
          </a:xfrm>
        </p:grpSpPr>
        <p:sp>
          <p:nvSpPr>
            <p:cNvPr id="12150" name="Google Shape;12150;p45"/>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51" name="Google Shape;12151;p45"/>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52" name="Google Shape;12152;p45"/>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53" name="Google Shape;12153;p45"/>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54" name="Google Shape;12154;p45"/>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55" name="Google Shape;12155;p45"/>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56" name="Google Shape;12156;p45"/>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57" name="Google Shape;12157;p45"/>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58" name="Google Shape;12158;p45"/>
          <p:cNvGrpSpPr/>
          <p:nvPr/>
        </p:nvGrpSpPr>
        <p:grpSpPr>
          <a:xfrm>
            <a:off x="6947868" y="2727012"/>
            <a:ext cx="302208" cy="484610"/>
            <a:chOff x="5211031" y="1969108"/>
            <a:chExt cx="226661" cy="363467"/>
          </a:xfrm>
        </p:grpSpPr>
        <p:sp>
          <p:nvSpPr>
            <p:cNvPr id="12159" name="Google Shape;12159;p45"/>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60" name="Google Shape;12160;p45"/>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61" name="Google Shape;12161;p45"/>
          <p:cNvGrpSpPr/>
          <p:nvPr/>
        </p:nvGrpSpPr>
        <p:grpSpPr>
          <a:xfrm>
            <a:off x="4950479" y="2729006"/>
            <a:ext cx="472473" cy="472515"/>
            <a:chOff x="3712952" y="1970604"/>
            <a:chExt cx="354363" cy="354395"/>
          </a:xfrm>
        </p:grpSpPr>
        <p:sp>
          <p:nvSpPr>
            <p:cNvPr id="12162" name="Google Shape;12162;p45"/>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63" name="Google Shape;12163;p45"/>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64" name="Google Shape;12164;p45"/>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65" name="Google Shape;12165;p45"/>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66" name="Google Shape;12166;p45"/>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67" name="Google Shape;12167;p45"/>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68" name="Google Shape;12168;p45"/>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69" name="Google Shape;12169;p45"/>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70" name="Google Shape;12170;p45"/>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71" name="Google Shape;12171;p45"/>
          <p:cNvGrpSpPr/>
          <p:nvPr/>
        </p:nvGrpSpPr>
        <p:grpSpPr>
          <a:xfrm>
            <a:off x="4313810" y="2729006"/>
            <a:ext cx="472473" cy="472982"/>
            <a:chOff x="3235438" y="1970604"/>
            <a:chExt cx="354363" cy="354745"/>
          </a:xfrm>
        </p:grpSpPr>
        <p:sp>
          <p:nvSpPr>
            <p:cNvPr id="12172" name="Google Shape;12172;p45"/>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73" name="Google Shape;12173;p45"/>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74" name="Google Shape;12174;p45"/>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75" name="Google Shape;12175;p45"/>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76" name="Google Shape;12176;p45"/>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77" name="Google Shape;12177;p45"/>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78" name="Google Shape;12178;p45"/>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79" name="Google Shape;12179;p45"/>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80" name="Google Shape;12180;p45"/>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81" name="Google Shape;12181;p45"/>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82" name="Google Shape;12182;p45"/>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83" name="Google Shape;12183;p45"/>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84" name="Google Shape;12184;p45"/>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85" name="Google Shape;12185;p45"/>
          <p:cNvGrpSpPr/>
          <p:nvPr/>
        </p:nvGrpSpPr>
        <p:grpSpPr>
          <a:xfrm>
            <a:off x="1772736" y="2754767"/>
            <a:ext cx="455285" cy="446755"/>
            <a:chOff x="1329585" y="1989925"/>
            <a:chExt cx="341472" cy="335074"/>
          </a:xfrm>
        </p:grpSpPr>
        <p:sp>
          <p:nvSpPr>
            <p:cNvPr id="12186" name="Google Shape;12186;p45"/>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87" name="Google Shape;12187;p45"/>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88" name="Google Shape;12188;p45"/>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189" name="Google Shape;12189;p45"/>
          <p:cNvGrpSpPr/>
          <p:nvPr/>
        </p:nvGrpSpPr>
        <p:grpSpPr>
          <a:xfrm>
            <a:off x="7456016" y="2754875"/>
            <a:ext cx="555544" cy="434138"/>
            <a:chOff x="5626763" y="2013829"/>
            <a:chExt cx="351722" cy="274788"/>
          </a:xfrm>
        </p:grpSpPr>
        <p:sp>
          <p:nvSpPr>
            <p:cNvPr id="12190" name="Google Shape;12190;p45"/>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91" name="Google Shape;12191;p45"/>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92" name="Google Shape;12192;p45"/>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93" name="Google Shape;12193;p45"/>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94" name="Google Shape;12194;p45"/>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95" name="Google Shape;12195;p45"/>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96" name="Google Shape;12196;p45"/>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97" name="Google Shape;12197;p45"/>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98" name="Google Shape;12198;p45"/>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99" name="Google Shape;12199;p45"/>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200" name="Google Shape;12200;p45"/>
          <p:cNvGrpSpPr/>
          <p:nvPr/>
        </p:nvGrpSpPr>
        <p:grpSpPr>
          <a:xfrm>
            <a:off x="10101887" y="2746703"/>
            <a:ext cx="368922" cy="444166"/>
            <a:chOff x="7576605" y="1983877"/>
            <a:chExt cx="276698" cy="333133"/>
          </a:xfrm>
        </p:grpSpPr>
        <p:sp>
          <p:nvSpPr>
            <p:cNvPr id="12201" name="Google Shape;12201;p45"/>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02" name="Google Shape;12202;p45"/>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203" name="Google Shape;12203;p45"/>
          <p:cNvGrpSpPr/>
          <p:nvPr/>
        </p:nvGrpSpPr>
        <p:grpSpPr>
          <a:xfrm>
            <a:off x="1138062" y="2735584"/>
            <a:ext cx="449768" cy="471454"/>
            <a:chOff x="853568" y="1975538"/>
            <a:chExt cx="337334" cy="353599"/>
          </a:xfrm>
        </p:grpSpPr>
        <p:sp>
          <p:nvSpPr>
            <p:cNvPr id="12204" name="Google Shape;12204;p45"/>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05" name="Google Shape;12205;p45"/>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06" name="Google Shape;12206;p45"/>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07" name="Google Shape;12207;p45"/>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208" name="Google Shape;12208;p45"/>
          <p:cNvGrpSpPr/>
          <p:nvPr/>
        </p:nvGrpSpPr>
        <p:grpSpPr>
          <a:xfrm>
            <a:off x="3693310" y="2781036"/>
            <a:ext cx="436103" cy="369431"/>
            <a:chOff x="2770052" y="2009628"/>
            <a:chExt cx="327085" cy="277080"/>
          </a:xfrm>
        </p:grpSpPr>
        <p:sp>
          <p:nvSpPr>
            <p:cNvPr id="12209" name="Google Shape;12209;p45"/>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10" name="Google Shape;12210;p45"/>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211" name="Google Shape;12211;p45"/>
          <p:cNvSpPr/>
          <p:nvPr/>
        </p:nvSpPr>
        <p:spPr>
          <a:xfrm>
            <a:off x="9413424" y="2753772"/>
            <a:ext cx="472485" cy="432124"/>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212" name="Google Shape;12212;p45"/>
          <p:cNvGrpSpPr/>
          <p:nvPr/>
        </p:nvGrpSpPr>
        <p:grpSpPr>
          <a:xfrm>
            <a:off x="5593726" y="2729006"/>
            <a:ext cx="459826" cy="458086"/>
            <a:chOff x="4195399" y="1970604"/>
            <a:chExt cx="344878" cy="343573"/>
          </a:xfrm>
        </p:grpSpPr>
        <p:sp>
          <p:nvSpPr>
            <p:cNvPr id="12213" name="Google Shape;12213;p45"/>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14" name="Google Shape;12214;p45"/>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15" name="Google Shape;12215;p45"/>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16" name="Google Shape;12216;p45"/>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217" name="Google Shape;12217;p45"/>
          <p:cNvGrpSpPr/>
          <p:nvPr/>
        </p:nvGrpSpPr>
        <p:grpSpPr>
          <a:xfrm>
            <a:off x="6232899" y="2738131"/>
            <a:ext cx="459359" cy="458807"/>
            <a:chOff x="4674791" y="1977447"/>
            <a:chExt cx="344528" cy="344114"/>
          </a:xfrm>
        </p:grpSpPr>
        <p:sp>
          <p:nvSpPr>
            <p:cNvPr id="12218" name="Google Shape;12218;p45"/>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19" name="Google Shape;12219;p45"/>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0" name="Google Shape;12220;p45"/>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1" name="Google Shape;12221;p45"/>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2" name="Google Shape;12222;p45"/>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3" name="Google Shape;12223;p45"/>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4" name="Google Shape;12224;p45"/>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5" name="Google Shape;12225;p45"/>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6" name="Google Shape;12226;p45"/>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7" name="Google Shape;12227;p45"/>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8" name="Google Shape;12228;p45"/>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29" name="Google Shape;12229;p45"/>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30" name="Google Shape;12230;p45"/>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31" name="Google Shape;12231;p45"/>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32" name="Google Shape;12232;p45"/>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33" name="Google Shape;12233;p45"/>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34" name="Google Shape;12234;p45"/>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35" name="Google Shape;12235;p45"/>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36" name="Google Shape;12236;p45"/>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37" name="Google Shape;12237;p45"/>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38" name="Google Shape;12238;p45"/>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39" name="Google Shape;12239;p45"/>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40" name="Google Shape;12240;p45"/>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41" name="Google Shape;12241;p45"/>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42" name="Google Shape;12242;p45"/>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43" name="Google Shape;12243;p45"/>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244" name="Google Shape;12244;p45"/>
          <p:cNvGrpSpPr/>
          <p:nvPr/>
        </p:nvGrpSpPr>
        <p:grpSpPr>
          <a:xfrm>
            <a:off x="8111543" y="2164611"/>
            <a:ext cx="510413" cy="414374"/>
            <a:chOff x="6083810" y="1547297"/>
            <a:chExt cx="382819" cy="310788"/>
          </a:xfrm>
        </p:grpSpPr>
        <p:sp>
          <p:nvSpPr>
            <p:cNvPr id="12245" name="Google Shape;12245;p45"/>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46" name="Google Shape;12246;p45"/>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47" name="Google Shape;12247;p45"/>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48" name="Google Shape;12248;p45"/>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49" name="Google Shape;12249;p45"/>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0" name="Google Shape;12250;p45"/>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1" name="Google Shape;12251;p45"/>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2" name="Google Shape;12252;p45"/>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3" name="Google Shape;12253;p45"/>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4" name="Google Shape;12254;p45"/>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5" name="Google Shape;12255;p45"/>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6" name="Google Shape;12256;p45"/>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7" name="Google Shape;12257;p45"/>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8" name="Google Shape;12258;p45"/>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9" name="Google Shape;12259;p45"/>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60" name="Google Shape;12260;p45"/>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61" name="Google Shape;12261;p45"/>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62" name="Google Shape;12262;p45"/>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263" name="Google Shape;12263;p45"/>
          <p:cNvGrpSpPr/>
          <p:nvPr/>
        </p:nvGrpSpPr>
        <p:grpSpPr>
          <a:xfrm>
            <a:off x="8744181" y="2152473"/>
            <a:ext cx="510371" cy="438140"/>
            <a:chOff x="6558300" y="1538193"/>
            <a:chExt cx="382788" cy="328613"/>
          </a:xfrm>
        </p:grpSpPr>
        <p:sp>
          <p:nvSpPr>
            <p:cNvPr id="12264" name="Google Shape;12264;p45"/>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65" name="Google Shape;12265;p45"/>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266" name="Google Shape;12266;p45"/>
          <p:cNvGrpSpPr/>
          <p:nvPr/>
        </p:nvGrpSpPr>
        <p:grpSpPr>
          <a:xfrm>
            <a:off x="6925163" y="2116612"/>
            <a:ext cx="346132" cy="461354"/>
            <a:chOff x="5194002" y="1511297"/>
            <a:chExt cx="259605" cy="346024"/>
          </a:xfrm>
        </p:grpSpPr>
        <p:sp>
          <p:nvSpPr>
            <p:cNvPr id="12267" name="Google Shape;12267;p45"/>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68" name="Google Shape;12268;p45"/>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69" name="Google Shape;12269;p45"/>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70" name="Google Shape;12270;p45"/>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271" name="Google Shape;12271;p45"/>
          <p:cNvGrpSpPr/>
          <p:nvPr/>
        </p:nvGrpSpPr>
        <p:grpSpPr>
          <a:xfrm>
            <a:off x="1859609" y="2117631"/>
            <a:ext cx="336583" cy="468950"/>
            <a:chOff x="1394741" y="1512061"/>
            <a:chExt cx="252444" cy="351722"/>
          </a:xfrm>
        </p:grpSpPr>
        <p:sp>
          <p:nvSpPr>
            <p:cNvPr id="12272" name="Google Shape;12272;p45"/>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73" name="Google Shape;12273;p45"/>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74" name="Google Shape;12274;p45"/>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75" name="Google Shape;12275;p45"/>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76" name="Google Shape;12276;p45"/>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77" name="Google Shape;12277;p45"/>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78" name="Google Shape;12278;p45"/>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79" name="Google Shape;12279;p45"/>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80" name="Google Shape;12280;p45"/>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81" name="Google Shape;12281;p45"/>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82" name="Google Shape;12282;p45"/>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83" name="Google Shape;12283;p45"/>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84" name="Google Shape;12284;p45"/>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85" name="Google Shape;12285;p45"/>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86" name="Google Shape;12286;p45"/>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87" name="Google Shape;12287;p45"/>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88" name="Google Shape;12288;p45"/>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289" name="Google Shape;12289;p45"/>
          <p:cNvGrpSpPr/>
          <p:nvPr/>
        </p:nvGrpSpPr>
        <p:grpSpPr>
          <a:xfrm>
            <a:off x="1140099" y="2107530"/>
            <a:ext cx="507867" cy="452781"/>
            <a:chOff x="855096" y="1504485"/>
            <a:chExt cx="380910" cy="339594"/>
          </a:xfrm>
        </p:grpSpPr>
        <p:sp>
          <p:nvSpPr>
            <p:cNvPr id="12290" name="Google Shape;12290;p45"/>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91" name="Google Shape;12291;p45"/>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92" name="Google Shape;12292;p45"/>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93" name="Google Shape;12293;p45"/>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94" name="Google Shape;12294;p45"/>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295" name="Google Shape;12295;p45"/>
          <p:cNvGrpSpPr/>
          <p:nvPr/>
        </p:nvGrpSpPr>
        <p:grpSpPr>
          <a:xfrm>
            <a:off x="2426041" y="2117122"/>
            <a:ext cx="469460" cy="469460"/>
            <a:chOff x="1819576" y="1511679"/>
            <a:chExt cx="352103" cy="352103"/>
          </a:xfrm>
        </p:grpSpPr>
        <p:sp>
          <p:nvSpPr>
            <p:cNvPr id="12296" name="Google Shape;12296;p45"/>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97" name="Google Shape;12297;p45"/>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98" name="Google Shape;12298;p45"/>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99" name="Google Shape;12299;p45"/>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300" name="Google Shape;12300;p45"/>
          <p:cNvGrpSpPr/>
          <p:nvPr/>
        </p:nvGrpSpPr>
        <p:grpSpPr>
          <a:xfrm>
            <a:off x="7494609" y="2102565"/>
            <a:ext cx="495220" cy="473916"/>
            <a:chOff x="5621097" y="1500761"/>
            <a:chExt cx="371424" cy="355446"/>
          </a:xfrm>
        </p:grpSpPr>
        <p:sp>
          <p:nvSpPr>
            <p:cNvPr id="12301" name="Google Shape;12301;p45"/>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02" name="Google Shape;12302;p45"/>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303" name="Google Shape;12303;p45"/>
          <p:cNvGrpSpPr/>
          <p:nvPr/>
        </p:nvGrpSpPr>
        <p:grpSpPr>
          <a:xfrm>
            <a:off x="6226830" y="2157014"/>
            <a:ext cx="479560" cy="429100"/>
            <a:chOff x="4670239" y="1541599"/>
            <a:chExt cx="359679" cy="321833"/>
          </a:xfrm>
        </p:grpSpPr>
        <p:sp>
          <p:nvSpPr>
            <p:cNvPr id="12304" name="Google Shape;12304;p4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05" name="Google Shape;12305;p4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06" name="Google Shape;12306;p4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07" name="Google Shape;12307;p4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08" name="Google Shape;12308;p4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309" name="Google Shape;12309;p45"/>
          <p:cNvGrpSpPr/>
          <p:nvPr/>
        </p:nvGrpSpPr>
        <p:grpSpPr>
          <a:xfrm>
            <a:off x="5616431" y="2104729"/>
            <a:ext cx="428039" cy="471751"/>
            <a:chOff x="4212429" y="1502385"/>
            <a:chExt cx="321037" cy="353822"/>
          </a:xfrm>
        </p:grpSpPr>
        <p:sp>
          <p:nvSpPr>
            <p:cNvPr id="12310" name="Google Shape;12310;p45"/>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11" name="Google Shape;12311;p45"/>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12" name="Google Shape;12312;p45"/>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13" name="Google Shape;12313;p45"/>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314" name="Google Shape;12314;p45"/>
          <p:cNvGrpSpPr/>
          <p:nvPr/>
        </p:nvGrpSpPr>
        <p:grpSpPr>
          <a:xfrm>
            <a:off x="3070307" y="2109525"/>
            <a:ext cx="448240" cy="447222"/>
            <a:chOff x="2302788" y="1505981"/>
            <a:chExt cx="336188" cy="335425"/>
          </a:xfrm>
        </p:grpSpPr>
        <p:sp>
          <p:nvSpPr>
            <p:cNvPr id="12315" name="Google Shape;12315;p45"/>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16" name="Google Shape;12316;p45"/>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17" name="Google Shape;12317;p45"/>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18" name="Google Shape;12318;p45"/>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19" name="Google Shape;12319;p45"/>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20" name="Google Shape;12320;p45"/>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21" name="Google Shape;12321;p45"/>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22" name="Google Shape;12322;p45"/>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23" name="Google Shape;12323;p45"/>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24" name="Google Shape;12324;p45"/>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25" name="Google Shape;12325;p45"/>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26" name="Google Shape;12326;p45"/>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27" name="Google Shape;12327;p45"/>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28" name="Google Shape;12328;p45"/>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29" name="Google Shape;12329;p45"/>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30" name="Google Shape;12330;p45"/>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31" name="Google Shape;12331;p45"/>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332" name="Google Shape;12332;p45"/>
          <p:cNvGrpSpPr/>
          <p:nvPr/>
        </p:nvGrpSpPr>
        <p:grpSpPr>
          <a:xfrm>
            <a:off x="3706976" y="2130745"/>
            <a:ext cx="444166" cy="428039"/>
            <a:chOff x="2780301" y="1521896"/>
            <a:chExt cx="333133" cy="321037"/>
          </a:xfrm>
        </p:grpSpPr>
        <p:sp>
          <p:nvSpPr>
            <p:cNvPr id="12333" name="Google Shape;12333;p45"/>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34" name="Google Shape;12334;p45"/>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35" name="Google Shape;12335;p45"/>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36" name="Google Shape;12336;p45"/>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37" name="Google Shape;12337;p45"/>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38" name="Google Shape;12338;p45"/>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39" name="Google Shape;12339;p45"/>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40" name="Google Shape;12340;p45"/>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41" name="Google Shape;12341;p45"/>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42" name="Google Shape;12342;p45"/>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43" name="Google Shape;12343;p45"/>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44" name="Google Shape;12344;p45"/>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45" name="Google Shape;12345;p45"/>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46" name="Google Shape;12346;p45"/>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47" name="Google Shape;12347;p45"/>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48" name="Google Shape;12348;p45"/>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49" name="Google Shape;12349;p45"/>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50" name="Google Shape;12350;p45"/>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51" name="Google Shape;12351;p45"/>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52" name="Google Shape;12352;p45"/>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353" name="Google Shape;12353;p45"/>
          <p:cNvGrpSpPr/>
          <p:nvPr/>
        </p:nvGrpSpPr>
        <p:grpSpPr>
          <a:xfrm>
            <a:off x="4421435" y="2121663"/>
            <a:ext cx="282516" cy="452781"/>
            <a:chOff x="3316159" y="1515085"/>
            <a:chExt cx="211892" cy="339594"/>
          </a:xfrm>
        </p:grpSpPr>
        <p:sp>
          <p:nvSpPr>
            <p:cNvPr id="12354" name="Google Shape;12354;p45"/>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55" name="Google Shape;12355;p45"/>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56" name="Google Shape;12356;p45"/>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357" name="Google Shape;12357;p45"/>
            <p:cNvGrpSpPr/>
            <p:nvPr/>
          </p:nvGrpSpPr>
          <p:grpSpPr>
            <a:xfrm>
              <a:off x="3316159" y="1515085"/>
              <a:ext cx="211892" cy="339594"/>
              <a:chOff x="3316159" y="1515085"/>
              <a:chExt cx="211892" cy="339594"/>
            </a:xfrm>
          </p:grpSpPr>
          <p:sp>
            <p:nvSpPr>
              <p:cNvPr id="12358" name="Google Shape;12358;p45"/>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59" name="Google Shape;12359;p45"/>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60" name="Google Shape;12360;p45"/>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61" name="Google Shape;12361;p45"/>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62" name="Google Shape;12362;p45"/>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63" name="Google Shape;12363;p45"/>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12364" name="Google Shape;12364;p45"/>
          <p:cNvGrpSpPr/>
          <p:nvPr/>
        </p:nvGrpSpPr>
        <p:grpSpPr>
          <a:xfrm>
            <a:off x="4955020" y="2161088"/>
            <a:ext cx="482616" cy="419933"/>
            <a:chOff x="3716358" y="1544655"/>
            <a:chExt cx="361971" cy="314958"/>
          </a:xfrm>
        </p:grpSpPr>
        <p:sp>
          <p:nvSpPr>
            <p:cNvPr id="12365" name="Google Shape;12365;p45"/>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66" name="Google Shape;12366;p45"/>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67" name="Google Shape;12367;p45"/>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68" name="Google Shape;12368;p45"/>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69" name="Google Shape;12369;p45"/>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370" name="Google Shape;12370;p45"/>
            <p:cNvGrpSpPr/>
            <p:nvPr/>
          </p:nvGrpSpPr>
          <p:grpSpPr>
            <a:xfrm>
              <a:off x="3716358" y="1544655"/>
              <a:ext cx="361971" cy="314958"/>
              <a:chOff x="3716358" y="1544655"/>
              <a:chExt cx="361971" cy="314958"/>
            </a:xfrm>
          </p:grpSpPr>
          <p:sp>
            <p:nvSpPr>
              <p:cNvPr id="12371" name="Google Shape;12371;p45"/>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72" name="Google Shape;12372;p45"/>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73" name="Google Shape;12373;p45"/>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74" name="Google Shape;12374;p45"/>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75" name="Google Shape;12375;p45"/>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grpSp>
        <p:nvGrpSpPr>
          <p:cNvPr id="12376" name="Google Shape;12376;p45"/>
          <p:cNvGrpSpPr/>
          <p:nvPr/>
        </p:nvGrpSpPr>
        <p:grpSpPr>
          <a:xfrm>
            <a:off x="9349231" y="2178336"/>
            <a:ext cx="666044" cy="406848"/>
            <a:chOff x="7009649" y="1541981"/>
            <a:chExt cx="524940" cy="320655"/>
          </a:xfrm>
        </p:grpSpPr>
        <p:sp>
          <p:nvSpPr>
            <p:cNvPr id="12377" name="Google Shape;12377;p4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78" name="Google Shape;12378;p4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79" name="Google Shape;12379;p4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80" name="Google Shape;12380;p4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81" name="Google Shape;12381;p4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82" name="Google Shape;12382;p4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83" name="Google Shape;12383;p4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84" name="Google Shape;12384;p4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385" name="Google Shape;12385;p45"/>
          <p:cNvGrpSpPr/>
          <p:nvPr/>
        </p:nvGrpSpPr>
        <p:grpSpPr>
          <a:xfrm>
            <a:off x="10711777" y="2125694"/>
            <a:ext cx="376985" cy="453800"/>
            <a:chOff x="8034034" y="1518109"/>
            <a:chExt cx="282746" cy="340358"/>
          </a:xfrm>
        </p:grpSpPr>
        <p:sp>
          <p:nvSpPr>
            <p:cNvPr id="12386" name="Google Shape;12386;p45"/>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87" name="Google Shape;12387;p45"/>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88" name="Google Shape;12388;p45"/>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89" name="Google Shape;12389;p45"/>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390" name="Google Shape;12390;p45"/>
          <p:cNvGrpSpPr/>
          <p:nvPr/>
        </p:nvGrpSpPr>
        <p:grpSpPr>
          <a:xfrm>
            <a:off x="10109484" y="2101462"/>
            <a:ext cx="492164" cy="480536"/>
            <a:chOff x="7582302" y="1499934"/>
            <a:chExt cx="369133" cy="360411"/>
          </a:xfrm>
        </p:grpSpPr>
        <p:sp>
          <p:nvSpPr>
            <p:cNvPr id="12391" name="Google Shape;12391;p45"/>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92" name="Google Shape;12392;p45"/>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93" name="Google Shape;12393;p45"/>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94" name="Google Shape;12394;p45"/>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95" name="Google Shape;12395;p45"/>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396" name="Google Shape;12396;p45"/>
          <p:cNvGrpSpPr/>
          <p:nvPr/>
        </p:nvGrpSpPr>
        <p:grpSpPr>
          <a:xfrm>
            <a:off x="8261378" y="5190999"/>
            <a:ext cx="461396" cy="460887"/>
            <a:chOff x="2238181" y="4120624"/>
            <a:chExt cx="346056" cy="345674"/>
          </a:xfrm>
        </p:grpSpPr>
        <p:grpSp>
          <p:nvGrpSpPr>
            <p:cNvPr id="12397" name="Google Shape;12397;p45"/>
            <p:cNvGrpSpPr/>
            <p:nvPr/>
          </p:nvGrpSpPr>
          <p:grpSpPr>
            <a:xfrm>
              <a:off x="2309155" y="4177413"/>
              <a:ext cx="203862" cy="231903"/>
              <a:chOff x="1512725" y="258500"/>
              <a:chExt cx="4570900" cy="5199625"/>
            </a:xfrm>
          </p:grpSpPr>
          <p:sp>
            <p:nvSpPr>
              <p:cNvPr id="12398" name="Google Shape;12398;p4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99" name="Google Shape;12399;p4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400" name="Google Shape;12400;p45"/>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401" name="Google Shape;12401;p45"/>
          <p:cNvSpPr txBox="1"/>
          <p:nvPr/>
        </p:nvSpPr>
        <p:spPr>
          <a:xfrm>
            <a:off x="1397800" y="959536"/>
            <a:ext cx="9396300" cy="643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CA" sz="3200">
                <a:solidFill>
                  <a:srgbClr val="FFFFFF"/>
                </a:solidFill>
              </a:rPr>
              <a:t>SEO &amp; Marketing Icons</a:t>
            </a:r>
            <a:endParaRPr sz="32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nvSpPr>
        <p:spPr>
          <a:xfrm>
            <a:off x="311100" y="92300"/>
            <a:ext cx="4453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CA" sz="3000">
                <a:solidFill>
                  <a:srgbClr val="002B5A"/>
                </a:solidFill>
                <a:latin typeface="Inter"/>
                <a:ea typeface="Inter"/>
                <a:cs typeface="Inter"/>
                <a:sym typeface="Inter"/>
              </a:rPr>
              <a:t>Problem Statement</a:t>
            </a:r>
            <a:endParaRPr b="1" sz="3000">
              <a:solidFill>
                <a:srgbClr val="002B5A"/>
              </a:solidFill>
              <a:latin typeface="Inter"/>
              <a:ea typeface="Inter"/>
              <a:cs typeface="Inter"/>
              <a:sym typeface="Inter"/>
            </a:endParaRPr>
          </a:p>
        </p:txBody>
      </p:sp>
      <p:sp>
        <p:nvSpPr>
          <p:cNvPr id="134" name="Google Shape;134;p23"/>
          <p:cNvSpPr/>
          <p:nvPr/>
        </p:nvSpPr>
        <p:spPr>
          <a:xfrm>
            <a:off x="849950" y="6462300"/>
            <a:ext cx="10354200" cy="237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3"/>
          <p:cNvSpPr txBox="1"/>
          <p:nvPr/>
        </p:nvSpPr>
        <p:spPr>
          <a:xfrm>
            <a:off x="830400" y="6357150"/>
            <a:ext cx="10531200" cy="377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CA" sz="1400" u="none" cap="none" strike="noStrike">
                <a:solidFill>
                  <a:srgbClr val="000000"/>
                </a:solidFill>
                <a:latin typeface="Helvetica Neue"/>
                <a:ea typeface="Helvetica Neue"/>
                <a:cs typeface="Helvetica Neue"/>
                <a:sym typeface="Helvetica Neue"/>
              </a:rPr>
              <a:t>Introduction</a:t>
            </a:r>
            <a:r>
              <a:rPr i="0" lang="en-CA" sz="1400" u="none" cap="none" strike="noStrike">
                <a:solidFill>
                  <a:srgbClr val="000000"/>
                </a:solidFill>
                <a:latin typeface="Helvetica Neue"/>
                <a:ea typeface="Helvetica Neue"/>
                <a:cs typeface="Helvetica Neue"/>
                <a:sym typeface="Helvetica Neue"/>
              </a:rPr>
              <a:t> |</a:t>
            </a:r>
            <a:r>
              <a:rPr b="1" i="0" lang="en-CA" sz="1400" u="none" cap="none" strike="noStrike">
                <a:solidFill>
                  <a:srgbClr val="FFFFFF"/>
                </a:solidFill>
                <a:latin typeface="Helvetica Neue"/>
                <a:ea typeface="Helvetica Neue"/>
                <a:cs typeface="Helvetica Neue"/>
                <a:sym typeface="Helvetica Neue"/>
              </a:rPr>
              <a:t> </a:t>
            </a:r>
            <a:r>
              <a:rPr i="0" lang="en-CA" sz="1400" u="none" cap="none" strike="noStrike">
                <a:solidFill>
                  <a:srgbClr val="212121"/>
                </a:solidFill>
                <a:latin typeface="Helvetica Neue"/>
                <a:ea typeface="Helvetica Neue"/>
                <a:cs typeface="Helvetica Neue"/>
                <a:sym typeface="Helvetica Neue"/>
              </a:rPr>
              <a:t>Issues</a:t>
            </a:r>
            <a:r>
              <a:rPr i="0" lang="en-CA" sz="1400" u="none" cap="none" strike="noStrike">
                <a:solidFill>
                  <a:srgbClr val="FFFFFF"/>
                </a:solidFill>
                <a:latin typeface="Helvetica Neue"/>
                <a:ea typeface="Helvetica Neue"/>
                <a:cs typeface="Helvetica Neue"/>
                <a:sym typeface="Helvetica Neue"/>
              </a:rPr>
              <a:t> </a:t>
            </a:r>
            <a:r>
              <a:rPr i="0" lang="en-CA" sz="1400" u="none" cap="none" strike="noStrike">
                <a:solidFill>
                  <a:srgbClr val="212121"/>
                </a:solidFill>
                <a:latin typeface="Helvetica Neue"/>
                <a:ea typeface="Helvetica Neue"/>
                <a:cs typeface="Helvetica Neue"/>
                <a:sym typeface="Helvetica Neue"/>
              </a:rPr>
              <a:t>Analysis</a:t>
            </a:r>
            <a:r>
              <a:rPr i="0" lang="en-CA" sz="1400" u="none" cap="none" strike="noStrike">
                <a:solidFill>
                  <a:srgbClr val="000000"/>
                </a:solidFill>
                <a:latin typeface="Helvetica Neue"/>
                <a:ea typeface="Helvetica Neue"/>
                <a:cs typeface="Helvetica Neue"/>
                <a:sym typeface="Helvetica Neue"/>
              </a:rPr>
              <a:t> | </a:t>
            </a:r>
            <a:r>
              <a:rPr lang="en-CA">
                <a:latin typeface="Helvetica Neue"/>
                <a:ea typeface="Helvetica Neue"/>
                <a:cs typeface="Helvetica Neue"/>
                <a:sym typeface="Helvetica Neue"/>
              </a:rPr>
              <a:t>Solution </a:t>
            </a:r>
            <a:r>
              <a:rPr lang="en-CA">
                <a:solidFill>
                  <a:schemeClr val="dk1"/>
                </a:solidFill>
                <a:latin typeface="Helvetica Neue"/>
                <a:ea typeface="Helvetica Neue"/>
                <a:cs typeface="Helvetica Neue"/>
                <a:sym typeface="Helvetica Neue"/>
              </a:rPr>
              <a:t>| Conclusion</a:t>
            </a:r>
            <a:endParaRPr i="0" sz="1400" u="none" cap="none" strike="noStrike">
              <a:solidFill>
                <a:srgbClr val="000000"/>
              </a:solidFill>
              <a:latin typeface="Helvetica Neue"/>
              <a:ea typeface="Helvetica Neue"/>
              <a:cs typeface="Helvetica Neue"/>
              <a:sym typeface="Helvetica Neue"/>
            </a:endParaRPr>
          </a:p>
        </p:txBody>
      </p:sp>
      <p:sp>
        <p:nvSpPr>
          <p:cNvPr id="136" name="Google Shape;136;p23"/>
          <p:cNvSpPr txBox="1"/>
          <p:nvPr/>
        </p:nvSpPr>
        <p:spPr>
          <a:xfrm>
            <a:off x="1085450" y="1576948"/>
            <a:ext cx="9883200" cy="370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CA" sz="4000">
                <a:solidFill>
                  <a:schemeClr val="dk1"/>
                </a:solidFill>
                <a:latin typeface="Inter"/>
                <a:ea typeface="Inter"/>
                <a:cs typeface="Inter"/>
                <a:sym typeface="Inter"/>
              </a:rPr>
              <a:t>How can we </a:t>
            </a:r>
            <a:r>
              <a:rPr b="1" lang="en-CA" sz="4000">
                <a:solidFill>
                  <a:schemeClr val="dk1"/>
                </a:solidFill>
                <a:latin typeface="Inter"/>
                <a:ea typeface="Inter"/>
                <a:cs typeface="Inter"/>
                <a:sym typeface="Inter"/>
              </a:rPr>
              <a:t>create a product</a:t>
            </a:r>
            <a:r>
              <a:rPr lang="en-CA" sz="4000">
                <a:solidFill>
                  <a:schemeClr val="dk1"/>
                </a:solidFill>
                <a:latin typeface="Inter"/>
                <a:ea typeface="Inter"/>
                <a:cs typeface="Inter"/>
                <a:sym typeface="Inter"/>
              </a:rPr>
              <a:t> to not only </a:t>
            </a:r>
            <a:r>
              <a:rPr b="1" lang="en-CA" sz="4000">
                <a:solidFill>
                  <a:schemeClr val="dk1"/>
                </a:solidFill>
                <a:latin typeface="Inter"/>
                <a:ea typeface="Inter"/>
                <a:cs typeface="Inter"/>
                <a:sym typeface="Inter"/>
              </a:rPr>
              <a:t>eliminate time spent</a:t>
            </a:r>
            <a:r>
              <a:rPr lang="en-CA" sz="4000">
                <a:solidFill>
                  <a:schemeClr val="dk1"/>
                </a:solidFill>
                <a:latin typeface="Inter"/>
                <a:ea typeface="Inter"/>
                <a:cs typeface="Inter"/>
                <a:sym typeface="Inter"/>
              </a:rPr>
              <a:t> by users on </a:t>
            </a:r>
            <a:r>
              <a:rPr b="1" lang="en-CA" sz="4000">
                <a:solidFill>
                  <a:schemeClr val="dk1"/>
                </a:solidFill>
                <a:latin typeface="Inter"/>
                <a:ea typeface="Inter"/>
                <a:cs typeface="Inter"/>
                <a:sym typeface="Inter"/>
              </a:rPr>
              <a:t>planning their day</a:t>
            </a:r>
            <a:r>
              <a:rPr lang="en-CA" sz="4000">
                <a:solidFill>
                  <a:schemeClr val="dk1"/>
                </a:solidFill>
                <a:latin typeface="Inter"/>
                <a:ea typeface="Inter"/>
                <a:cs typeface="Inter"/>
                <a:sym typeface="Inter"/>
              </a:rPr>
              <a:t> but also help them create a schedule that </a:t>
            </a:r>
            <a:r>
              <a:rPr b="1" lang="en-CA" sz="4000">
                <a:solidFill>
                  <a:schemeClr val="dk1"/>
                </a:solidFill>
                <a:latin typeface="Inter"/>
                <a:ea typeface="Inter"/>
                <a:cs typeface="Inter"/>
                <a:sym typeface="Inter"/>
              </a:rPr>
              <a:t>maximizes efficiency </a:t>
            </a:r>
            <a:r>
              <a:rPr lang="en-CA" sz="4000">
                <a:solidFill>
                  <a:schemeClr val="dk1"/>
                </a:solidFill>
                <a:latin typeface="Inter"/>
                <a:ea typeface="Inter"/>
                <a:cs typeface="Inter"/>
                <a:sym typeface="Inter"/>
              </a:rPr>
              <a:t>into account?</a:t>
            </a:r>
            <a:endParaRPr sz="4000">
              <a:solidFill>
                <a:schemeClr val="dk1"/>
              </a:solidFill>
              <a:latin typeface="Inter"/>
              <a:ea typeface="Inter"/>
              <a:cs typeface="Inter"/>
              <a:sym typeface="Inter"/>
            </a:endParaRPr>
          </a:p>
        </p:txBody>
      </p:sp>
      <p:pic>
        <p:nvPicPr>
          <p:cNvPr id="137" name="Google Shape;137;p23"/>
          <p:cNvPicPr preferRelativeResize="0"/>
          <p:nvPr/>
        </p:nvPicPr>
        <p:blipFill>
          <a:blip r:embed="rId3">
            <a:alphaModFix/>
          </a:blip>
          <a:stretch>
            <a:fillRect/>
          </a:stretch>
        </p:blipFill>
        <p:spPr>
          <a:xfrm>
            <a:off x="11361600" y="114000"/>
            <a:ext cx="546300" cy="543000"/>
          </a:xfrm>
          <a:prstGeom prst="roundRect">
            <a:avLst>
              <a:gd fmla="val 16667" name="adj"/>
            </a:avLst>
          </a:prstGeom>
          <a:gradFill>
            <a:gsLst>
              <a:gs pos="0">
                <a:srgbClr val="D4E5F5"/>
              </a:gs>
              <a:gs pos="100000">
                <a:srgbClr val="70A4D5"/>
              </a:gs>
            </a:gsLst>
            <a:lin ang="5400012" scaled="0"/>
          </a:gradFill>
          <a:ln>
            <a:noFill/>
          </a:ln>
        </p:spPr>
      </p:pic>
      <p:pic>
        <p:nvPicPr>
          <p:cNvPr id="138" name="Google Shape;138;p23"/>
          <p:cNvPicPr preferRelativeResize="0"/>
          <p:nvPr/>
        </p:nvPicPr>
        <p:blipFill rotWithShape="1">
          <a:blip r:embed="rId4">
            <a:alphaModFix/>
          </a:blip>
          <a:srcRect b="23570" l="31716" r="11546" t="0"/>
          <a:stretch/>
        </p:blipFill>
        <p:spPr>
          <a:xfrm>
            <a:off x="9330575" y="2333500"/>
            <a:ext cx="2943351" cy="39651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p:nvPr/>
        </p:nvSpPr>
        <p:spPr>
          <a:xfrm>
            <a:off x="-6" y="10"/>
            <a:ext cx="12192000" cy="6858000"/>
          </a:xfrm>
          <a:prstGeom prst="rect">
            <a:avLst/>
          </a:prstGeom>
          <a:gradFill>
            <a:gsLst>
              <a:gs pos="0">
                <a:srgbClr val="D4E5F5"/>
              </a:gs>
              <a:gs pos="100000">
                <a:srgbClr val="70A4D5"/>
              </a:gs>
            </a:gsLst>
            <a:lin ang="5400012" scaled="0"/>
          </a:gradFill>
          <a:ln cap="flat" cmpd="sng" w="19050">
            <a:solidFill>
              <a:srgbClr val="007AFF"/>
            </a:solidFill>
            <a:prstDash val="solid"/>
            <a:miter lim="800000"/>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6600"/>
              <a:buFont typeface="Arial"/>
              <a:buNone/>
            </a:pPr>
            <a:r>
              <a:t/>
            </a:r>
            <a:endParaRPr i="0" sz="1600" u="none" cap="none" strike="noStrike">
              <a:solidFill>
                <a:schemeClr val="dk1"/>
              </a:solidFill>
              <a:latin typeface="Helvetica Neue"/>
              <a:ea typeface="Helvetica Neue"/>
              <a:cs typeface="Helvetica Neue"/>
              <a:sym typeface="Helvetica Neue"/>
            </a:endParaRPr>
          </a:p>
        </p:txBody>
      </p:sp>
      <p:cxnSp>
        <p:nvCxnSpPr>
          <p:cNvPr id="144" name="Google Shape;144;p24"/>
          <p:cNvCxnSpPr/>
          <p:nvPr/>
        </p:nvCxnSpPr>
        <p:spPr>
          <a:xfrm>
            <a:off x="4248300" y="3863350"/>
            <a:ext cx="3695400" cy="0"/>
          </a:xfrm>
          <a:prstGeom prst="straightConnector1">
            <a:avLst/>
          </a:prstGeom>
          <a:noFill/>
          <a:ln cap="flat" cmpd="sng" w="28575">
            <a:solidFill>
              <a:schemeClr val="lt1"/>
            </a:solidFill>
            <a:prstDash val="solid"/>
            <a:round/>
            <a:headEnd len="med" w="med" type="none"/>
            <a:tailEnd len="med" w="med" type="none"/>
          </a:ln>
        </p:spPr>
      </p:cxnSp>
      <p:sp>
        <p:nvSpPr>
          <p:cNvPr id="145" name="Google Shape;145;p24"/>
          <p:cNvSpPr txBox="1"/>
          <p:nvPr/>
        </p:nvSpPr>
        <p:spPr>
          <a:xfrm>
            <a:off x="2895150" y="2545725"/>
            <a:ext cx="6401700" cy="1200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CA" sz="6600">
                <a:solidFill>
                  <a:schemeClr val="lt1"/>
                </a:solidFill>
                <a:latin typeface="Helvetica Neue"/>
                <a:ea typeface="Helvetica Neue"/>
                <a:cs typeface="Helvetica Neue"/>
                <a:sym typeface="Helvetica Neue"/>
              </a:rPr>
              <a:t>Issue Analysis</a:t>
            </a:r>
            <a:endParaRPr sz="2800">
              <a:solidFill>
                <a:schemeClr val="dk1"/>
              </a:solidFill>
              <a:latin typeface="Century Gothic"/>
              <a:ea typeface="Century Gothic"/>
              <a:cs typeface="Century Gothic"/>
              <a:sym typeface="Century Gothic"/>
            </a:endParaRPr>
          </a:p>
        </p:txBody>
      </p:sp>
      <p:sp>
        <p:nvSpPr>
          <p:cNvPr id="146" name="Google Shape;146;p24"/>
          <p:cNvSpPr txBox="1"/>
          <p:nvPr/>
        </p:nvSpPr>
        <p:spPr>
          <a:xfrm>
            <a:off x="830400" y="6357150"/>
            <a:ext cx="10531200" cy="377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CA" sz="1400" u="none" cap="none" strike="noStrike">
                <a:solidFill>
                  <a:srgbClr val="000000"/>
                </a:solidFill>
                <a:latin typeface="Helvetica Neue"/>
                <a:ea typeface="Helvetica Neue"/>
                <a:cs typeface="Helvetica Neue"/>
                <a:sym typeface="Helvetica Neue"/>
              </a:rPr>
              <a:t>Introduction |</a:t>
            </a:r>
            <a:r>
              <a:rPr b="1" i="0" lang="en-CA" sz="1400" u="none" cap="none" strike="noStrike">
                <a:solidFill>
                  <a:schemeClr val="dk1"/>
                </a:solidFill>
                <a:latin typeface="Helvetica Neue"/>
                <a:ea typeface="Helvetica Neue"/>
                <a:cs typeface="Helvetica Neue"/>
                <a:sym typeface="Helvetica Neue"/>
              </a:rPr>
              <a:t> </a:t>
            </a:r>
            <a:r>
              <a:rPr b="1" i="0" lang="en-CA" sz="1400" u="none" cap="none" strike="noStrike">
                <a:latin typeface="Helvetica Neue"/>
                <a:ea typeface="Helvetica Neue"/>
                <a:cs typeface="Helvetica Neue"/>
                <a:sym typeface="Helvetica Neue"/>
              </a:rPr>
              <a:t>Issues Analysis</a:t>
            </a:r>
            <a:r>
              <a:rPr i="0" lang="en-CA" sz="1400" u="none" cap="none" strike="noStrike">
                <a:latin typeface="Helvetica Neue"/>
                <a:ea typeface="Helvetica Neue"/>
                <a:cs typeface="Helvetica Neue"/>
                <a:sym typeface="Helvetica Neue"/>
              </a:rPr>
              <a:t> </a:t>
            </a:r>
            <a:r>
              <a:rPr i="0" lang="en-CA" sz="1400" u="none" cap="none" strike="noStrike">
                <a:solidFill>
                  <a:srgbClr val="000000"/>
                </a:solidFill>
                <a:latin typeface="Helvetica Neue"/>
                <a:ea typeface="Helvetica Neue"/>
                <a:cs typeface="Helvetica Neue"/>
                <a:sym typeface="Helvetica Neue"/>
              </a:rPr>
              <a:t>| </a:t>
            </a:r>
            <a:r>
              <a:rPr lang="en-CA">
                <a:latin typeface="Helvetica Neue"/>
                <a:ea typeface="Helvetica Neue"/>
                <a:cs typeface="Helvetica Neue"/>
                <a:sym typeface="Helvetica Neue"/>
              </a:rPr>
              <a:t>Solution </a:t>
            </a:r>
            <a:r>
              <a:rPr lang="en-CA">
                <a:solidFill>
                  <a:schemeClr val="dk1"/>
                </a:solidFill>
                <a:latin typeface="Helvetica Neue"/>
                <a:ea typeface="Helvetica Neue"/>
                <a:cs typeface="Helvetica Neue"/>
                <a:sym typeface="Helvetica Neue"/>
              </a:rPr>
              <a:t>| Conclusion</a:t>
            </a:r>
            <a:endParaRPr b="0" i="0" sz="1400" u="none" cap="none" strike="noStrike">
              <a:solidFill>
                <a:srgbClr val="000000"/>
              </a:solidFill>
              <a:latin typeface="Century Gothic"/>
              <a:ea typeface="Century Gothic"/>
              <a:cs typeface="Century Gothic"/>
              <a:sym typeface="Century Gothic"/>
            </a:endParaRPr>
          </a:p>
        </p:txBody>
      </p:sp>
      <p:cxnSp>
        <p:nvCxnSpPr>
          <p:cNvPr id="147" name="Google Shape;147;p24"/>
          <p:cNvCxnSpPr/>
          <p:nvPr/>
        </p:nvCxnSpPr>
        <p:spPr>
          <a:xfrm>
            <a:off x="555000" y="6271354"/>
            <a:ext cx="11082000" cy="19200"/>
          </a:xfrm>
          <a:prstGeom prst="straightConnector1">
            <a:avLst/>
          </a:prstGeom>
          <a:noFill/>
          <a:ln cap="flat" cmpd="sng" w="9525">
            <a:solidFill>
              <a:schemeClr val="dk2"/>
            </a:solidFill>
            <a:prstDash val="solid"/>
            <a:round/>
            <a:headEnd len="sm" w="sm" type="none"/>
            <a:tailEnd len="sm" w="sm" type="none"/>
          </a:ln>
        </p:spPr>
      </p:cxnSp>
      <p:pic>
        <p:nvPicPr>
          <p:cNvPr id="148" name="Google Shape;148;p24"/>
          <p:cNvPicPr preferRelativeResize="0"/>
          <p:nvPr/>
        </p:nvPicPr>
        <p:blipFill>
          <a:blip r:embed="rId3">
            <a:alphaModFix/>
          </a:blip>
          <a:stretch>
            <a:fillRect/>
          </a:stretch>
        </p:blipFill>
        <p:spPr>
          <a:xfrm>
            <a:off x="11361600" y="114000"/>
            <a:ext cx="546300" cy="543000"/>
          </a:xfrm>
          <a:prstGeom prst="roundRect">
            <a:avLst>
              <a:gd fmla="val 16667" name="adj"/>
            </a:avLst>
          </a:prstGeom>
          <a:gradFill>
            <a:gsLst>
              <a:gs pos="0">
                <a:srgbClr val="D4E5F5"/>
              </a:gs>
              <a:gs pos="100000">
                <a:srgbClr val="70A4D5"/>
              </a:gs>
            </a:gsLst>
            <a:lin ang="5400012" scaled="0"/>
          </a:grad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5"/>
          <p:cNvSpPr/>
          <p:nvPr/>
        </p:nvSpPr>
        <p:spPr>
          <a:xfrm>
            <a:off x="295835" y="0"/>
            <a:ext cx="11600400" cy="771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1" lang="en-CA" sz="2800">
                <a:solidFill>
                  <a:srgbClr val="073763"/>
                </a:solidFill>
                <a:latin typeface="Inter"/>
                <a:ea typeface="Inter"/>
                <a:cs typeface="Inter"/>
                <a:sym typeface="Inter"/>
              </a:rPr>
              <a:t>User Persona </a:t>
            </a:r>
            <a:endParaRPr i="0" sz="1400" u="none" cap="none" strike="noStrike">
              <a:solidFill>
                <a:srgbClr val="000000"/>
              </a:solidFill>
              <a:latin typeface="Inter"/>
              <a:ea typeface="Inter"/>
              <a:cs typeface="Inter"/>
              <a:sym typeface="Inter"/>
            </a:endParaRPr>
          </a:p>
        </p:txBody>
      </p:sp>
      <p:sp>
        <p:nvSpPr>
          <p:cNvPr id="154" name="Google Shape;154;p25"/>
          <p:cNvSpPr/>
          <p:nvPr/>
        </p:nvSpPr>
        <p:spPr>
          <a:xfrm>
            <a:off x="295825" y="5597199"/>
            <a:ext cx="11600400" cy="543000"/>
          </a:xfrm>
          <a:prstGeom prst="rect">
            <a:avLst/>
          </a:prstGeom>
          <a:solidFill>
            <a:srgbClr val="073763"/>
          </a:solidFill>
          <a:ln cap="flat" cmpd="sng" w="19050">
            <a:solidFill>
              <a:srgbClr val="073763"/>
            </a:solidFill>
            <a:prstDash val="solid"/>
            <a:miter lim="800000"/>
            <a:headEnd len="sm" w="sm" type="none"/>
            <a:tailEnd len="sm" w="sm" type="none"/>
          </a:ln>
        </p:spPr>
        <p:txBody>
          <a:bodyPr anchorCtr="0" anchor="ctr" bIns="45700" lIns="91425" spcFirstLastPara="1" rIns="91425" wrap="square" tIns="45700">
            <a:noAutofit/>
          </a:bodyPr>
          <a:lstStyle/>
          <a:p>
            <a:pPr indent="0" lvl="0" marL="457200" marR="0" rtl="0" algn="ctr">
              <a:lnSpc>
                <a:spcPct val="100000"/>
              </a:lnSpc>
              <a:spcBef>
                <a:spcPts val="0"/>
              </a:spcBef>
              <a:spcAft>
                <a:spcPts val="0"/>
              </a:spcAft>
              <a:buNone/>
            </a:pPr>
            <a:r>
              <a:t/>
            </a:r>
            <a:endParaRPr b="1" i="1" sz="1600">
              <a:solidFill>
                <a:schemeClr val="lt1"/>
              </a:solidFill>
              <a:latin typeface="Helvetica Neue"/>
              <a:ea typeface="Helvetica Neue"/>
              <a:cs typeface="Helvetica Neue"/>
              <a:sym typeface="Helvetica Neue"/>
            </a:endParaRPr>
          </a:p>
        </p:txBody>
      </p:sp>
      <p:sp>
        <p:nvSpPr>
          <p:cNvPr id="155" name="Google Shape;155;p25"/>
          <p:cNvSpPr/>
          <p:nvPr/>
        </p:nvSpPr>
        <p:spPr>
          <a:xfrm>
            <a:off x="849950" y="6462300"/>
            <a:ext cx="10354200" cy="237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5"/>
          <p:cNvSpPr txBox="1"/>
          <p:nvPr/>
        </p:nvSpPr>
        <p:spPr>
          <a:xfrm>
            <a:off x="830400" y="6357150"/>
            <a:ext cx="10531200" cy="377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CA" sz="1400" u="none" cap="none" strike="noStrike">
                <a:solidFill>
                  <a:srgbClr val="000000"/>
                </a:solidFill>
                <a:latin typeface="Helvetica Neue"/>
                <a:ea typeface="Helvetica Neue"/>
                <a:cs typeface="Helvetica Neue"/>
                <a:sym typeface="Helvetica Neue"/>
              </a:rPr>
              <a:t>Introduction |</a:t>
            </a:r>
            <a:r>
              <a:rPr i="0" lang="en-CA" sz="1400" u="none" cap="none" strike="noStrike">
                <a:solidFill>
                  <a:srgbClr val="FFFFFF"/>
                </a:solidFill>
                <a:latin typeface="Helvetica Neue"/>
                <a:ea typeface="Helvetica Neue"/>
                <a:cs typeface="Helvetica Neue"/>
                <a:sym typeface="Helvetica Neue"/>
              </a:rPr>
              <a:t> </a:t>
            </a:r>
            <a:r>
              <a:rPr b="1" i="0" lang="en-CA" sz="1400" u="none" cap="none" strike="noStrike">
                <a:solidFill>
                  <a:srgbClr val="212121"/>
                </a:solidFill>
                <a:latin typeface="Helvetica Neue"/>
                <a:ea typeface="Helvetica Neue"/>
                <a:cs typeface="Helvetica Neue"/>
                <a:sym typeface="Helvetica Neue"/>
              </a:rPr>
              <a:t>Issues</a:t>
            </a:r>
            <a:r>
              <a:rPr b="1" i="0" lang="en-CA" sz="1400" u="none" cap="none" strike="noStrike">
                <a:solidFill>
                  <a:srgbClr val="FFFFFF"/>
                </a:solidFill>
                <a:latin typeface="Helvetica Neue"/>
                <a:ea typeface="Helvetica Neue"/>
                <a:cs typeface="Helvetica Neue"/>
                <a:sym typeface="Helvetica Neue"/>
              </a:rPr>
              <a:t> </a:t>
            </a:r>
            <a:r>
              <a:rPr b="1" i="0" lang="en-CA" sz="1400" u="none" cap="none" strike="noStrike">
                <a:solidFill>
                  <a:srgbClr val="212121"/>
                </a:solidFill>
                <a:latin typeface="Helvetica Neue"/>
                <a:ea typeface="Helvetica Neue"/>
                <a:cs typeface="Helvetica Neue"/>
                <a:sym typeface="Helvetica Neue"/>
              </a:rPr>
              <a:t>Analysis</a:t>
            </a:r>
            <a:r>
              <a:rPr b="1" i="0" lang="en-CA" sz="1400" u="none" cap="none" strike="noStrike">
                <a:solidFill>
                  <a:srgbClr val="000000"/>
                </a:solidFill>
                <a:latin typeface="Helvetica Neue"/>
                <a:ea typeface="Helvetica Neue"/>
                <a:cs typeface="Helvetica Neue"/>
                <a:sym typeface="Helvetica Neue"/>
              </a:rPr>
              <a:t> </a:t>
            </a:r>
            <a:r>
              <a:rPr i="0" lang="en-CA" sz="1400" u="none" cap="none" strike="noStrike">
                <a:solidFill>
                  <a:srgbClr val="000000"/>
                </a:solidFill>
                <a:latin typeface="Helvetica Neue"/>
                <a:ea typeface="Helvetica Neue"/>
                <a:cs typeface="Helvetica Neue"/>
                <a:sym typeface="Helvetica Neue"/>
              </a:rPr>
              <a:t>| </a:t>
            </a:r>
            <a:r>
              <a:rPr lang="en-CA">
                <a:latin typeface="Helvetica Neue"/>
                <a:ea typeface="Helvetica Neue"/>
                <a:cs typeface="Helvetica Neue"/>
                <a:sym typeface="Helvetica Neue"/>
              </a:rPr>
              <a:t>Solution </a:t>
            </a:r>
            <a:r>
              <a:rPr lang="en-CA">
                <a:solidFill>
                  <a:schemeClr val="dk1"/>
                </a:solidFill>
                <a:latin typeface="Helvetica Neue"/>
                <a:ea typeface="Helvetica Neue"/>
                <a:cs typeface="Helvetica Neue"/>
                <a:sym typeface="Helvetica Neue"/>
              </a:rPr>
              <a:t>| Conclusion</a:t>
            </a:r>
            <a:endParaRPr i="0" sz="1400" u="none" cap="none" strike="noStrike">
              <a:solidFill>
                <a:srgbClr val="000000"/>
              </a:solidFill>
              <a:latin typeface="Helvetica Neue"/>
              <a:ea typeface="Helvetica Neue"/>
              <a:cs typeface="Helvetica Neue"/>
              <a:sym typeface="Helvetica Neue"/>
            </a:endParaRPr>
          </a:p>
        </p:txBody>
      </p:sp>
      <p:sp>
        <p:nvSpPr>
          <p:cNvPr id="157" name="Google Shape;157;p25"/>
          <p:cNvSpPr txBox="1"/>
          <p:nvPr/>
        </p:nvSpPr>
        <p:spPr>
          <a:xfrm>
            <a:off x="1416650" y="935625"/>
            <a:ext cx="2468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CA" sz="2800">
                <a:solidFill>
                  <a:schemeClr val="dk1"/>
                </a:solidFill>
                <a:latin typeface="Inter"/>
                <a:ea typeface="Inter"/>
                <a:cs typeface="Inter"/>
                <a:sym typeface="Inter"/>
              </a:rPr>
              <a:t>Meet John:</a:t>
            </a:r>
            <a:endParaRPr b="1" sz="2800">
              <a:solidFill>
                <a:schemeClr val="dk1"/>
              </a:solidFill>
              <a:latin typeface="Inter"/>
              <a:ea typeface="Inter"/>
              <a:cs typeface="Inter"/>
              <a:sym typeface="Inter"/>
            </a:endParaRPr>
          </a:p>
        </p:txBody>
      </p:sp>
      <p:pic>
        <p:nvPicPr>
          <p:cNvPr id="158" name="Google Shape;158;p25"/>
          <p:cNvPicPr preferRelativeResize="0"/>
          <p:nvPr/>
        </p:nvPicPr>
        <p:blipFill rotWithShape="1">
          <a:blip r:embed="rId3">
            <a:alphaModFix/>
          </a:blip>
          <a:srcRect b="10276" l="0" r="0" t="7836"/>
          <a:stretch/>
        </p:blipFill>
        <p:spPr>
          <a:xfrm>
            <a:off x="295825" y="1618850"/>
            <a:ext cx="4483050" cy="3670950"/>
          </a:xfrm>
          <a:prstGeom prst="rect">
            <a:avLst/>
          </a:prstGeom>
          <a:noFill/>
          <a:ln>
            <a:noFill/>
          </a:ln>
        </p:spPr>
      </p:pic>
      <p:sp>
        <p:nvSpPr>
          <p:cNvPr id="159" name="Google Shape;159;p25"/>
          <p:cNvSpPr txBox="1"/>
          <p:nvPr/>
        </p:nvSpPr>
        <p:spPr>
          <a:xfrm>
            <a:off x="4515075" y="1337000"/>
            <a:ext cx="7004400" cy="3694200"/>
          </a:xfrm>
          <a:prstGeom prst="rect">
            <a:avLst/>
          </a:prstGeom>
          <a:noFill/>
          <a:ln>
            <a:noFill/>
          </a:ln>
        </p:spPr>
        <p:txBody>
          <a:bodyPr anchorCtr="0" anchor="t" bIns="91425" lIns="91425" spcFirstLastPara="1" rIns="91425" wrap="square" tIns="91425">
            <a:spAutoFit/>
          </a:bodyPr>
          <a:lstStyle/>
          <a:p>
            <a:pPr indent="-349250" lvl="0" marL="457200" rtl="0" algn="l">
              <a:lnSpc>
                <a:spcPct val="100000"/>
              </a:lnSpc>
              <a:spcBef>
                <a:spcPts val="0"/>
              </a:spcBef>
              <a:spcAft>
                <a:spcPts val="0"/>
              </a:spcAft>
              <a:buClr>
                <a:schemeClr val="dk1"/>
              </a:buClr>
              <a:buSzPts val="1900"/>
              <a:buFont typeface="Inter"/>
              <a:buChar char="●"/>
            </a:pPr>
            <a:r>
              <a:rPr lang="en-CA" sz="1900">
                <a:solidFill>
                  <a:schemeClr val="dk1"/>
                </a:solidFill>
                <a:latin typeface="Inter"/>
                <a:ea typeface="Inter"/>
                <a:cs typeface="Inter"/>
                <a:sym typeface="Inter"/>
              </a:rPr>
              <a:t>University student</a:t>
            </a:r>
            <a:endParaRPr sz="1900">
              <a:solidFill>
                <a:schemeClr val="dk1"/>
              </a:solidFill>
              <a:latin typeface="Inter"/>
              <a:ea typeface="Inter"/>
              <a:cs typeface="Inter"/>
              <a:sym typeface="Inter"/>
            </a:endParaRPr>
          </a:p>
          <a:p>
            <a:pPr indent="0" lvl="0" marL="0" rtl="0" algn="l">
              <a:lnSpc>
                <a:spcPct val="100000"/>
              </a:lnSpc>
              <a:spcBef>
                <a:spcPts val="0"/>
              </a:spcBef>
              <a:spcAft>
                <a:spcPts val="0"/>
              </a:spcAft>
              <a:buNone/>
            </a:pPr>
            <a:r>
              <a:t/>
            </a:r>
            <a:endParaRPr sz="1900">
              <a:solidFill>
                <a:schemeClr val="dk1"/>
              </a:solidFill>
              <a:latin typeface="Inter"/>
              <a:ea typeface="Inter"/>
              <a:cs typeface="Inter"/>
              <a:sym typeface="Inter"/>
            </a:endParaRPr>
          </a:p>
          <a:p>
            <a:pPr indent="-349250" lvl="0" marL="457200" rtl="0" algn="l">
              <a:lnSpc>
                <a:spcPct val="100000"/>
              </a:lnSpc>
              <a:spcBef>
                <a:spcPts val="0"/>
              </a:spcBef>
              <a:spcAft>
                <a:spcPts val="0"/>
              </a:spcAft>
              <a:buClr>
                <a:schemeClr val="dk1"/>
              </a:buClr>
              <a:buSzPts val="1900"/>
              <a:buFont typeface="Inter"/>
              <a:buChar char="●"/>
            </a:pPr>
            <a:r>
              <a:rPr lang="en-CA" sz="1900">
                <a:solidFill>
                  <a:schemeClr val="dk1"/>
                </a:solidFill>
                <a:latin typeface="Inter"/>
                <a:ea typeface="Inter"/>
                <a:cs typeface="Inter"/>
                <a:sym typeface="Inter"/>
              </a:rPr>
              <a:t>Most productive at 10 am - 12 pm and 9-11 pm </a:t>
            </a:r>
            <a:endParaRPr sz="1900">
              <a:solidFill>
                <a:schemeClr val="dk1"/>
              </a:solidFill>
              <a:latin typeface="Inter"/>
              <a:ea typeface="Inter"/>
              <a:cs typeface="Inter"/>
              <a:sym typeface="Inter"/>
            </a:endParaRPr>
          </a:p>
          <a:p>
            <a:pPr indent="0" lvl="0" marL="0" rtl="0" algn="l">
              <a:lnSpc>
                <a:spcPct val="100000"/>
              </a:lnSpc>
              <a:spcBef>
                <a:spcPts val="0"/>
              </a:spcBef>
              <a:spcAft>
                <a:spcPts val="0"/>
              </a:spcAft>
              <a:buNone/>
            </a:pPr>
            <a:r>
              <a:t/>
            </a:r>
            <a:endParaRPr sz="1900">
              <a:solidFill>
                <a:schemeClr val="dk1"/>
              </a:solidFill>
              <a:latin typeface="Inter"/>
              <a:ea typeface="Inter"/>
              <a:cs typeface="Inter"/>
              <a:sym typeface="Inter"/>
            </a:endParaRPr>
          </a:p>
          <a:p>
            <a:pPr indent="-349250" lvl="0" marL="457200" rtl="0" algn="l">
              <a:lnSpc>
                <a:spcPct val="100000"/>
              </a:lnSpc>
              <a:spcBef>
                <a:spcPts val="0"/>
              </a:spcBef>
              <a:spcAft>
                <a:spcPts val="0"/>
              </a:spcAft>
              <a:buClr>
                <a:schemeClr val="dk1"/>
              </a:buClr>
              <a:buSzPts val="1900"/>
              <a:buFont typeface="Inter"/>
              <a:buChar char="●"/>
            </a:pPr>
            <a:r>
              <a:rPr lang="en-CA" sz="1900">
                <a:solidFill>
                  <a:schemeClr val="dk1"/>
                </a:solidFill>
                <a:latin typeface="Inter"/>
                <a:ea typeface="Inter"/>
                <a:cs typeface="Inter"/>
                <a:sym typeface="Inter"/>
              </a:rPr>
              <a:t>Is in BizTech, Dance Team and Plays Basketball</a:t>
            </a:r>
            <a:endParaRPr sz="1900">
              <a:solidFill>
                <a:schemeClr val="dk1"/>
              </a:solidFill>
              <a:latin typeface="Inter"/>
              <a:ea typeface="Inter"/>
              <a:cs typeface="Inter"/>
              <a:sym typeface="Inter"/>
            </a:endParaRPr>
          </a:p>
          <a:p>
            <a:pPr indent="0" lvl="0" marL="0" rtl="0" algn="l">
              <a:lnSpc>
                <a:spcPct val="100000"/>
              </a:lnSpc>
              <a:spcBef>
                <a:spcPts val="0"/>
              </a:spcBef>
              <a:spcAft>
                <a:spcPts val="0"/>
              </a:spcAft>
              <a:buNone/>
            </a:pPr>
            <a:r>
              <a:t/>
            </a:r>
            <a:endParaRPr sz="1900">
              <a:solidFill>
                <a:schemeClr val="dk1"/>
              </a:solidFill>
              <a:latin typeface="Inter"/>
              <a:ea typeface="Inter"/>
              <a:cs typeface="Inter"/>
              <a:sym typeface="Inter"/>
            </a:endParaRPr>
          </a:p>
          <a:p>
            <a:pPr indent="-349250" lvl="0" marL="457200" rtl="0" algn="l">
              <a:lnSpc>
                <a:spcPct val="100000"/>
              </a:lnSpc>
              <a:spcBef>
                <a:spcPts val="0"/>
              </a:spcBef>
              <a:spcAft>
                <a:spcPts val="0"/>
              </a:spcAft>
              <a:buClr>
                <a:schemeClr val="dk1"/>
              </a:buClr>
              <a:buSzPts val="1900"/>
              <a:buFont typeface="Inter"/>
              <a:buChar char="●"/>
            </a:pPr>
            <a:r>
              <a:rPr lang="en-CA" sz="1900">
                <a:solidFill>
                  <a:schemeClr val="dk1"/>
                </a:solidFill>
                <a:latin typeface="Inter"/>
                <a:ea typeface="Inter"/>
                <a:cs typeface="Inter"/>
                <a:sym typeface="Inter"/>
              </a:rPr>
              <a:t>Procrastinates </a:t>
            </a:r>
            <a:endParaRPr sz="1900">
              <a:solidFill>
                <a:schemeClr val="dk1"/>
              </a:solidFill>
              <a:latin typeface="Inter"/>
              <a:ea typeface="Inter"/>
              <a:cs typeface="Inter"/>
              <a:sym typeface="Inter"/>
            </a:endParaRPr>
          </a:p>
          <a:p>
            <a:pPr indent="0" lvl="0" marL="0" rtl="0" algn="l">
              <a:lnSpc>
                <a:spcPct val="100000"/>
              </a:lnSpc>
              <a:spcBef>
                <a:spcPts val="0"/>
              </a:spcBef>
              <a:spcAft>
                <a:spcPts val="0"/>
              </a:spcAft>
              <a:buNone/>
            </a:pPr>
            <a:r>
              <a:t/>
            </a:r>
            <a:endParaRPr sz="1900">
              <a:solidFill>
                <a:schemeClr val="dk1"/>
              </a:solidFill>
              <a:latin typeface="Inter"/>
              <a:ea typeface="Inter"/>
              <a:cs typeface="Inter"/>
              <a:sym typeface="Inter"/>
            </a:endParaRPr>
          </a:p>
          <a:p>
            <a:pPr indent="-349250" lvl="0" marL="457200" rtl="0" algn="l">
              <a:lnSpc>
                <a:spcPct val="100000"/>
              </a:lnSpc>
              <a:spcBef>
                <a:spcPts val="0"/>
              </a:spcBef>
              <a:spcAft>
                <a:spcPts val="0"/>
              </a:spcAft>
              <a:buClr>
                <a:schemeClr val="dk1"/>
              </a:buClr>
              <a:buSzPts val="1900"/>
              <a:buFont typeface="Inter"/>
              <a:buChar char="●"/>
            </a:pPr>
            <a:r>
              <a:rPr lang="en-CA" sz="1900">
                <a:solidFill>
                  <a:schemeClr val="dk1"/>
                </a:solidFill>
                <a:latin typeface="Inter"/>
                <a:ea typeface="Inter"/>
                <a:cs typeface="Inter"/>
                <a:sym typeface="Inter"/>
              </a:rPr>
              <a:t>Doesn’t use Notion or Google Calendar because they take too much time to set up</a:t>
            </a:r>
            <a:endParaRPr sz="1900">
              <a:solidFill>
                <a:schemeClr val="dk1"/>
              </a:solidFill>
              <a:latin typeface="Inter"/>
              <a:ea typeface="Inter"/>
              <a:cs typeface="Inter"/>
              <a:sym typeface="Inter"/>
            </a:endParaRPr>
          </a:p>
          <a:p>
            <a:pPr indent="0" lvl="0" marL="0" rtl="0" algn="l">
              <a:lnSpc>
                <a:spcPct val="100000"/>
              </a:lnSpc>
              <a:spcBef>
                <a:spcPts val="0"/>
              </a:spcBef>
              <a:spcAft>
                <a:spcPts val="0"/>
              </a:spcAft>
              <a:buNone/>
            </a:pPr>
            <a:r>
              <a:t/>
            </a:r>
            <a:endParaRPr sz="1900">
              <a:solidFill>
                <a:schemeClr val="dk1"/>
              </a:solidFill>
              <a:latin typeface="Inter"/>
              <a:ea typeface="Inter"/>
              <a:cs typeface="Inter"/>
              <a:sym typeface="Inter"/>
            </a:endParaRPr>
          </a:p>
          <a:p>
            <a:pPr indent="-349250" lvl="0" marL="457200" rtl="0" algn="l">
              <a:lnSpc>
                <a:spcPct val="100000"/>
              </a:lnSpc>
              <a:spcBef>
                <a:spcPts val="0"/>
              </a:spcBef>
              <a:spcAft>
                <a:spcPts val="0"/>
              </a:spcAft>
              <a:buClr>
                <a:schemeClr val="dk1"/>
              </a:buClr>
              <a:buSzPts val="1900"/>
              <a:buFont typeface="Inter"/>
              <a:buChar char="●"/>
            </a:pPr>
            <a:r>
              <a:rPr lang="en-CA" sz="1900">
                <a:solidFill>
                  <a:schemeClr val="dk1"/>
                </a:solidFill>
                <a:latin typeface="Inter"/>
                <a:ea typeface="Inter"/>
                <a:cs typeface="Inter"/>
                <a:sym typeface="Inter"/>
              </a:rPr>
              <a:t>Has many small tasks during any given day</a:t>
            </a:r>
            <a:endParaRPr sz="1900">
              <a:solidFill>
                <a:schemeClr val="dk1"/>
              </a:solidFill>
              <a:latin typeface="Inter"/>
              <a:ea typeface="Inter"/>
              <a:cs typeface="Inter"/>
              <a:sym typeface="Inter"/>
            </a:endParaRPr>
          </a:p>
        </p:txBody>
      </p:sp>
      <p:pic>
        <p:nvPicPr>
          <p:cNvPr id="160" name="Google Shape;160;p25"/>
          <p:cNvPicPr preferRelativeResize="0"/>
          <p:nvPr/>
        </p:nvPicPr>
        <p:blipFill>
          <a:blip r:embed="rId4">
            <a:alphaModFix/>
          </a:blip>
          <a:stretch>
            <a:fillRect/>
          </a:stretch>
        </p:blipFill>
        <p:spPr>
          <a:xfrm>
            <a:off x="11361600" y="114000"/>
            <a:ext cx="546300" cy="543000"/>
          </a:xfrm>
          <a:prstGeom prst="roundRect">
            <a:avLst>
              <a:gd fmla="val 16667" name="adj"/>
            </a:avLst>
          </a:prstGeom>
          <a:gradFill>
            <a:gsLst>
              <a:gs pos="0">
                <a:srgbClr val="D4E5F5"/>
              </a:gs>
              <a:gs pos="100000">
                <a:srgbClr val="70A4D5"/>
              </a:gs>
            </a:gsLst>
            <a:lin ang="5400012" scaled="0"/>
          </a:grad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6"/>
          <p:cNvSpPr/>
          <p:nvPr/>
        </p:nvSpPr>
        <p:spPr>
          <a:xfrm>
            <a:off x="295835" y="0"/>
            <a:ext cx="11600400" cy="771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1" lang="en-CA" sz="2800">
                <a:solidFill>
                  <a:srgbClr val="073763"/>
                </a:solidFill>
                <a:latin typeface="Inter"/>
                <a:ea typeface="Inter"/>
                <a:cs typeface="Inter"/>
                <a:sym typeface="Inter"/>
              </a:rPr>
              <a:t>Solution: </a:t>
            </a:r>
            <a:r>
              <a:rPr lang="en-CA" sz="2800">
                <a:solidFill>
                  <a:srgbClr val="073763"/>
                </a:solidFill>
                <a:latin typeface="Inter"/>
                <a:ea typeface="Inter"/>
                <a:cs typeface="Inter"/>
                <a:sym typeface="Inter"/>
              </a:rPr>
              <a:t>Generative Calendar App</a:t>
            </a:r>
            <a:endParaRPr sz="1400" u="none" cap="none" strike="noStrike">
              <a:solidFill>
                <a:srgbClr val="000000"/>
              </a:solidFill>
              <a:latin typeface="Inter"/>
              <a:ea typeface="Inter"/>
              <a:cs typeface="Inter"/>
              <a:sym typeface="Inter"/>
            </a:endParaRPr>
          </a:p>
        </p:txBody>
      </p:sp>
      <p:sp>
        <p:nvSpPr>
          <p:cNvPr id="166" name="Google Shape;166;p26"/>
          <p:cNvSpPr/>
          <p:nvPr/>
        </p:nvSpPr>
        <p:spPr>
          <a:xfrm>
            <a:off x="295825" y="5667811"/>
            <a:ext cx="11600400" cy="472500"/>
          </a:xfrm>
          <a:prstGeom prst="rect">
            <a:avLst/>
          </a:prstGeom>
          <a:solidFill>
            <a:srgbClr val="073763"/>
          </a:solidFill>
          <a:ln cap="flat" cmpd="sng" w="19050">
            <a:solidFill>
              <a:srgbClr val="073763"/>
            </a:solidFill>
            <a:prstDash val="solid"/>
            <a:miter lim="800000"/>
            <a:headEnd len="sm" w="sm" type="none"/>
            <a:tailEnd len="sm" w="sm" type="none"/>
          </a:ln>
        </p:spPr>
        <p:txBody>
          <a:bodyPr anchorCtr="0" anchor="ctr" bIns="45700" lIns="91425" spcFirstLastPara="1" rIns="91425" wrap="square" tIns="45700">
            <a:noAutofit/>
          </a:bodyPr>
          <a:lstStyle/>
          <a:p>
            <a:pPr indent="0" lvl="0" marL="457200" marR="0" rtl="0" algn="ctr">
              <a:lnSpc>
                <a:spcPct val="100000"/>
              </a:lnSpc>
              <a:spcBef>
                <a:spcPts val="0"/>
              </a:spcBef>
              <a:spcAft>
                <a:spcPts val="0"/>
              </a:spcAft>
              <a:buNone/>
            </a:pPr>
            <a:r>
              <a:t/>
            </a:r>
            <a:endParaRPr b="1" i="1" sz="1600">
              <a:solidFill>
                <a:schemeClr val="lt1"/>
              </a:solidFill>
              <a:latin typeface="Helvetica Neue"/>
              <a:ea typeface="Helvetica Neue"/>
              <a:cs typeface="Helvetica Neue"/>
              <a:sym typeface="Helvetica Neue"/>
            </a:endParaRPr>
          </a:p>
        </p:txBody>
      </p:sp>
      <p:sp>
        <p:nvSpPr>
          <p:cNvPr id="167" name="Google Shape;167;p26"/>
          <p:cNvSpPr/>
          <p:nvPr/>
        </p:nvSpPr>
        <p:spPr>
          <a:xfrm>
            <a:off x="849950" y="6462300"/>
            <a:ext cx="10354200" cy="237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6"/>
          <p:cNvSpPr txBox="1"/>
          <p:nvPr/>
        </p:nvSpPr>
        <p:spPr>
          <a:xfrm>
            <a:off x="830400" y="6357150"/>
            <a:ext cx="10531200" cy="377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CA" sz="1400" u="none" cap="none" strike="noStrike">
                <a:solidFill>
                  <a:srgbClr val="000000"/>
                </a:solidFill>
                <a:latin typeface="Helvetica Neue"/>
                <a:ea typeface="Helvetica Neue"/>
                <a:cs typeface="Helvetica Neue"/>
                <a:sym typeface="Helvetica Neue"/>
              </a:rPr>
              <a:t>Introduction |</a:t>
            </a:r>
            <a:r>
              <a:rPr i="0" lang="en-CA" sz="1400" u="none" cap="none" strike="noStrike">
                <a:solidFill>
                  <a:srgbClr val="FFFFFF"/>
                </a:solidFill>
                <a:latin typeface="Helvetica Neue"/>
                <a:ea typeface="Helvetica Neue"/>
                <a:cs typeface="Helvetica Neue"/>
                <a:sym typeface="Helvetica Neue"/>
              </a:rPr>
              <a:t> </a:t>
            </a:r>
            <a:r>
              <a:rPr i="0" lang="en-CA" sz="1400" u="none" cap="none" strike="noStrike">
                <a:solidFill>
                  <a:srgbClr val="212121"/>
                </a:solidFill>
                <a:latin typeface="Helvetica Neue"/>
                <a:ea typeface="Helvetica Neue"/>
                <a:cs typeface="Helvetica Neue"/>
                <a:sym typeface="Helvetica Neue"/>
              </a:rPr>
              <a:t>Issues</a:t>
            </a:r>
            <a:r>
              <a:rPr i="0" lang="en-CA" sz="1400" u="none" cap="none" strike="noStrike">
                <a:solidFill>
                  <a:srgbClr val="FFFFFF"/>
                </a:solidFill>
                <a:latin typeface="Helvetica Neue"/>
                <a:ea typeface="Helvetica Neue"/>
                <a:cs typeface="Helvetica Neue"/>
                <a:sym typeface="Helvetica Neue"/>
              </a:rPr>
              <a:t> </a:t>
            </a:r>
            <a:r>
              <a:rPr i="0" lang="en-CA" sz="1400" u="none" cap="none" strike="noStrike">
                <a:solidFill>
                  <a:srgbClr val="212121"/>
                </a:solidFill>
                <a:latin typeface="Helvetica Neue"/>
                <a:ea typeface="Helvetica Neue"/>
                <a:cs typeface="Helvetica Neue"/>
                <a:sym typeface="Helvetica Neue"/>
              </a:rPr>
              <a:t>Analysis</a:t>
            </a:r>
            <a:r>
              <a:rPr i="0" lang="en-CA" sz="1400" u="none" cap="none" strike="noStrike">
                <a:solidFill>
                  <a:srgbClr val="000000"/>
                </a:solidFill>
                <a:latin typeface="Helvetica Neue"/>
                <a:ea typeface="Helvetica Neue"/>
                <a:cs typeface="Helvetica Neue"/>
                <a:sym typeface="Helvetica Neue"/>
              </a:rPr>
              <a:t> </a:t>
            </a:r>
            <a:r>
              <a:rPr i="0" lang="en-CA" sz="1400" u="none" cap="none" strike="noStrike">
                <a:solidFill>
                  <a:srgbClr val="000000"/>
                </a:solidFill>
                <a:latin typeface="Helvetica Neue"/>
                <a:ea typeface="Helvetica Neue"/>
                <a:cs typeface="Helvetica Neue"/>
                <a:sym typeface="Helvetica Neue"/>
              </a:rPr>
              <a:t>| </a:t>
            </a:r>
            <a:r>
              <a:rPr b="1" lang="en-CA">
                <a:latin typeface="Helvetica Neue"/>
                <a:ea typeface="Helvetica Neue"/>
                <a:cs typeface="Helvetica Neue"/>
                <a:sym typeface="Helvetica Neue"/>
              </a:rPr>
              <a:t>Solution </a:t>
            </a:r>
            <a:r>
              <a:rPr lang="en-CA">
                <a:solidFill>
                  <a:schemeClr val="dk1"/>
                </a:solidFill>
                <a:latin typeface="Helvetica Neue"/>
                <a:ea typeface="Helvetica Neue"/>
                <a:cs typeface="Helvetica Neue"/>
                <a:sym typeface="Helvetica Neue"/>
              </a:rPr>
              <a:t>| Conclusion</a:t>
            </a:r>
            <a:endParaRPr b="1" i="0" sz="1400" u="none" cap="none" strike="noStrike">
              <a:solidFill>
                <a:srgbClr val="000000"/>
              </a:solidFill>
              <a:latin typeface="Helvetica Neue"/>
              <a:ea typeface="Helvetica Neue"/>
              <a:cs typeface="Helvetica Neue"/>
              <a:sym typeface="Helvetica Neue"/>
            </a:endParaRPr>
          </a:p>
        </p:txBody>
      </p:sp>
      <p:sp>
        <p:nvSpPr>
          <p:cNvPr id="169" name="Google Shape;169;p26"/>
          <p:cNvSpPr txBox="1"/>
          <p:nvPr/>
        </p:nvSpPr>
        <p:spPr>
          <a:xfrm>
            <a:off x="295825" y="2271513"/>
            <a:ext cx="11223600" cy="3247800"/>
          </a:xfrm>
          <a:prstGeom prst="rect">
            <a:avLst/>
          </a:prstGeom>
          <a:noFill/>
          <a:ln>
            <a:noFill/>
          </a:ln>
        </p:spPr>
        <p:txBody>
          <a:bodyPr anchorCtr="0" anchor="t" bIns="91425" lIns="91425" spcFirstLastPara="1" rIns="91425" wrap="square" tIns="91425">
            <a:spAutoFit/>
          </a:bodyPr>
          <a:lstStyle/>
          <a:p>
            <a:pPr indent="-342900" lvl="0" marL="457200" rtl="0" algn="just">
              <a:spcBef>
                <a:spcPts val="0"/>
              </a:spcBef>
              <a:spcAft>
                <a:spcPts val="0"/>
              </a:spcAft>
              <a:buClr>
                <a:schemeClr val="dk1"/>
              </a:buClr>
              <a:buSzPts val="1800"/>
              <a:buChar char="●"/>
            </a:pPr>
            <a:r>
              <a:rPr b="1" lang="en-CA" sz="1800">
                <a:solidFill>
                  <a:schemeClr val="dk1"/>
                </a:solidFill>
                <a:latin typeface="Inter"/>
                <a:ea typeface="Inter"/>
                <a:cs typeface="Inter"/>
                <a:sym typeface="Inter"/>
              </a:rPr>
              <a:t>Survey</a:t>
            </a:r>
            <a:r>
              <a:rPr lang="en-CA" sz="1800">
                <a:solidFill>
                  <a:schemeClr val="dk1"/>
                </a:solidFill>
                <a:latin typeface="Inter"/>
                <a:ea typeface="Inter"/>
                <a:cs typeface="Inter"/>
                <a:sym typeface="Inter"/>
              </a:rPr>
              <a:t> user on </a:t>
            </a:r>
            <a:r>
              <a:rPr b="1" lang="en-CA" sz="1800">
                <a:solidFill>
                  <a:schemeClr val="dk1"/>
                </a:solidFill>
                <a:latin typeface="Inter"/>
                <a:ea typeface="Inter"/>
                <a:cs typeface="Inter"/>
                <a:sym typeface="Inter"/>
              </a:rPr>
              <a:t>factors</a:t>
            </a:r>
            <a:r>
              <a:rPr lang="en-CA" sz="1800">
                <a:solidFill>
                  <a:schemeClr val="dk1"/>
                </a:solidFill>
                <a:latin typeface="Inter"/>
                <a:ea typeface="Inter"/>
                <a:cs typeface="Inter"/>
                <a:sym typeface="Inter"/>
              </a:rPr>
              <a:t> that may affect their </a:t>
            </a:r>
            <a:r>
              <a:rPr b="1" lang="en-CA" sz="1800">
                <a:solidFill>
                  <a:schemeClr val="dk1"/>
                </a:solidFill>
                <a:latin typeface="Inter"/>
                <a:ea typeface="Inter"/>
                <a:cs typeface="Inter"/>
                <a:sym typeface="Inter"/>
              </a:rPr>
              <a:t>productivity</a:t>
            </a:r>
            <a:r>
              <a:rPr lang="en-CA" sz="1800">
                <a:solidFill>
                  <a:schemeClr val="dk1"/>
                </a:solidFill>
                <a:latin typeface="Inter"/>
                <a:ea typeface="Inter"/>
                <a:cs typeface="Inter"/>
                <a:sym typeface="Inter"/>
              </a:rPr>
              <a:t> (most productive time, weekly tasks)</a:t>
            </a:r>
            <a:endParaRPr sz="1800">
              <a:solidFill>
                <a:schemeClr val="dk1"/>
              </a:solidFill>
              <a:latin typeface="Inter"/>
              <a:ea typeface="Inter"/>
              <a:cs typeface="Inter"/>
              <a:sym typeface="Inter"/>
            </a:endParaRPr>
          </a:p>
          <a:p>
            <a:pPr indent="0" lvl="0" marL="457200" rtl="0" algn="just">
              <a:spcBef>
                <a:spcPts val="0"/>
              </a:spcBef>
              <a:spcAft>
                <a:spcPts val="0"/>
              </a:spcAft>
              <a:buNone/>
            </a:pPr>
            <a:r>
              <a:t/>
            </a:r>
            <a:endParaRPr sz="1800">
              <a:solidFill>
                <a:schemeClr val="dk1"/>
              </a:solidFill>
              <a:latin typeface="Inter"/>
              <a:ea typeface="Inter"/>
              <a:cs typeface="Inter"/>
              <a:sym typeface="Inter"/>
            </a:endParaRPr>
          </a:p>
          <a:p>
            <a:pPr indent="-342900" lvl="0" marL="457200" rtl="0" algn="just">
              <a:spcBef>
                <a:spcPts val="0"/>
              </a:spcBef>
              <a:spcAft>
                <a:spcPts val="0"/>
              </a:spcAft>
              <a:buClr>
                <a:schemeClr val="dk1"/>
              </a:buClr>
              <a:buSzPts val="1800"/>
              <a:buChar char="●"/>
            </a:pPr>
            <a:r>
              <a:rPr b="1" lang="en-CA" sz="1800">
                <a:solidFill>
                  <a:schemeClr val="dk1"/>
                </a:solidFill>
                <a:latin typeface="Inter"/>
                <a:ea typeface="Inter"/>
                <a:cs typeface="Inter"/>
                <a:sym typeface="Inter"/>
              </a:rPr>
              <a:t>Generate</a:t>
            </a:r>
            <a:r>
              <a:rPr lang="en-CA" sz="1800">
                <a:solidFill>
                  <a:schemeClr val="dk1"/>
                </a:solidFill>
                <a:latin typeface="Inter"/>
                <a:ea typeface="Inter"/>
                <a:cs typeface="Inter"/>
                <a:sym typeface="Inter"/>
              </a:rPr>
              <a:t> calendar based on </a:t>
            </a:r>
            <a:r>
              <a:rPr b="1" lang="en-CA" sz="1800">
                <a:solidFill>
                  <a:schemeClr val="dk1"/>
                </a:solidFill>
                <a:latin typeface="Inter"/>
                <a:ea typeface="Inter"/>
                <a:cs typeface="Inter"/>
                <a:sym typeface="Inter"/>
              </a:rPr>
              <a:t>user preferences</a:t>
            </a:r>
            <a:r>
              <a:rPr lang="en-CA" sz="1800">
                <a:solidFill>
                  <a:schemeClr val="dk1"/>
                </a:solidFill>
                <a:latin typeface="Inter"/>
                <a:ea typeface="Inter"/>
                <a:cs typeface="Inter"/>
                <a:sym typeface="Inter"/>
              </a:rPr>
              <a:t> and </a:t>
            </a:r>
            <a:r>
              <a:rPr b="1" lang="en-CA" sz="1800">
                <a:solidFill>
                  <a:schemeClr val="dk1"/>
                </a:solidFill>
                <a:latin typeface="Inter"/>
                <a:ea typeface="Inter"/>
                <a:cs typeface="Inter"/>
                <a:sym typeface="Inter"/>
              </a:rPr>
              <a:t>flow states </a:t>
            </a:r>
            <a:r>
              <a:rPr lang="en-CA" sz="1800">
                <a:solidFill>
                  <a:schemeClr val="dk1"/>
                </a:solidFill>
                <a:latin typeface="Inter"/>
                <a:ea typeface="Inter"/>
                <a:cs typeface="Inter"/>
                <a:sym typeface="Inter"/>
              </a:rPr>
              <a:t>through AI</a:t>
            </a:r>
            <a:endParaRPr sz="1800">
              <a:solidFill>
                <a:schemeClr val="dk1"/>
              </a:solidFill>
              <a:latin typeface="Inter"/>
              <a:ea typeface="Inter"/>
              <a:cs typeface="Inter"/>
              <a:sym typeface="Inter"/>
            </a:endParaRPr>
          </a:p>
          <a:p>
            <a:pPr indent="0" lvl="0" marL="457200" rtl="0" algn="just">
              <a:spcBef>
                <a:spcPts val="0"/>
              </a:spcBef>
              <a:spcAft>
                <a:spcPts val="0"/>
              </a:spcAft>
              <a:buNone/>
            </a:pPr>
            <a:r>
              <a:t/>
            </a:r>
            <a:endParaRPr sz="1800">
              <a:solidFill>
                <a:schemeClr val="dk1"/>
              </a:solidFill>
              <a:latin typeface="Inter"/>
              <a:ea typeface="Inter"/>
              <a:cs typeface="Inter"/>
              <a:sym typeface="Inter"/>
            </a:endParaRPr>
          </a:p>
          <a:p>
            <a:pPr indent="-342900" lvl="0" marL="457200" rtl="0" algn="just">
              <a:spcBef>
                <a:spcPts val="0"/>
              </a:spcBef>
              <a:spcAft>
                <a:spcPts val="0"/>
              </a:spcAft>
              <a:buClr>
                <a:schemeClr val="dk1"/>
              </a:buClr>
              <a:buSzPts val="1800"/>
              <a:buChar char="●"/>
            </a:pPr>
            <a:r>
              <a:rPr b="1" lang="en-CA" sz="1800">
                <a:solidFill>
                  <a:schemeClr val="dk1"/>
                </a:solidFill>
                <a:latin typeface="Inter"/>
                <a:ea typeface="Inter"/>
                <a:cs typeface="Inter"/>
                <a:sym typeface="Inter"/>
              </a:rPr>
              <a:t>Button to regenerate </a:t>
            </a:r>
            <a:r>
              <a:rPr lang="en-CA" sz="1800">
                <a:solidFill>
                  <a:schemeClr val="dk1"/>
                </a:solidFill>
                <a:latin typeface="Inter"/>
                <a:ea typeface="Inter"/>
                <a:cs typeface="Inter"/>
                <a:sym typeface="Inter"/>
              </a:rPr>
              <a:t>(both parts of schedule or entire schedule) if user is not satisfied</a:t>
            </a:r>
            <a:endParaRPr sz="1800">
              <a:solidFill>
                <a:schemeClr val="dk1"/>
              </a:solidFill>
              <a:latin typeface="Inter"/>
              <a:ea typeface="Inter"/>
              <a:cs typeface="Inter"/>
              <a:sym typeface="Inter"/>
            </a:endParaRPr>
          </a:p>
          <a:p>
            <a:pPr indent="0" lvl="0" marL="457200" rtl="0" algn="just">
              <a:spcBef>
                <a:spcPts val="0"/>
              </a:spcBef>
              <a:spcAft>
                <a:spcPts val="0"/>
              </a:spcAft>
              <a:buNone/>
            </a:pPr>
            <a:r>
              <a:t/>
            </a:r>
            <a:endParaRPr sz="1800">
              <a:solidFill>
                <a:schemeClr val="dk1"/>
              </a:solidFill>
              <a:latin typeface="Inter"/>
              <a:ea typeface="Inter"/>
              <a:cs typeface="Inter"/>
              <a:sym typeface="Inter"/>
            </a:endParaRPr>
          </a:p>
          <a:p>
            <a:pPr indent="-342900" lvl="0" marL="457200" rtl="0" algn="just">
              <a:spcBef>
                <a:spcPts val="0"/>
              </a:spcBef>
              <a:spcAft>
                <a:spcPts val="0"/>
              </a:spcAft>
              <a:buClr>
                <a:schemeClr val="dk1"/>
              </a:buClr>
              <a:buSzPts val="1800"/>
              <a:buChar char="●"/>
            </a:pPr>
            <a:r>
              <a:rPr b="1" lang="en-CA" sz="1800">
                <a:solidFill>
                  <a:schemeClr val="dk1"/>
                </a:solidFill>
                <a:latin typeface="Inter"/>
                <a:ea typeface="Inter"/>
                <a:cs typeface="Inter"/>
                <a:sym typeface="Inter"/>
              </a:rPr>
              <a:t>Remembers what types of calendars</a:t>
            </a:r>
            <a:r>
              <a:rPr lang="en-CA" sz="1800">
                <a:solidFill>
                  <a:schemeClr val="dk1"/>
                </a:solidFill>
                <a:latin typeface="Inter"/>
                <a:ea typeface="Inter"/>
                <a:cs typeface="Inter"/>
                <a:sym typeface="Inter"/>
              </a:rPr>
              <a:t> user keeps after regeneration</a:t>
            </a:r>
            <a:endParaRPr sz="1800">
              <a:solidFill>
                <a:schemeClr val="dk1"/>
              </a:solidFill>
              <a:latin typeface="Inter"/>
              <a:ea typeface="Inter"/>
              <a:cs typeface="Inter"/>
              <a:sym typeface="Inter"/>
            </a:endParaRPr>
          </a:p>
          <a:p>
            <a:pPr indent="0" lvl="0" marL="0" rtl="0" algn="just">
              <a:spcBef>
                <a:spcPts val="0"/>
              </a:spcBef>
              <a:spcAft>
                <a:spcPts val="0"/>
              </a:spcAft>
              <a:buNone/>
            </a:pPr>
            <a:r>
              <a:t/>
            </a:r>
            <a:endParaRPr sz="1800">
              <a:solidFill>
                <a:schemeClr val="dk1"/>
              </a:solidFill>
              <a:latin typeface="Inter"/>
              <a:ea typeface="Inter"/>
              <a:cs typeface="Inter"/>
              <a:sym typeface="Inter"/>
            </a:endParaRPr>
          </a:p>
          <a:p>
            <a:pPr indent="-342900" lvl="0" marL="457200" rtl="0" algn="just">
              <a:spcBef>
                <a:spcPts val="0"/>
              </a:spcBef>
              <a:spcAft>
                <a:spcPts val="0"/>
              </a:spcAft>
              <a:buClr>
                <a:schemeClr val="dk1"/>
              </a:buClr>
              <a:buSzPts val="1800"/>
              <a:buChar char="●"/>
            </a:pPr>
            <a:r>
              <a:rPr lang="en-CA" sz="1800">
                <a:solidFill>
                  <a:schemeClr val="dk1"/>
                </a:solidFill>
                <a:latin typeface="Inter"/>
                <a:ea typeface="Inter"/>
                <a:cs typeface="Inter"/>
                <a:sym typeface="Inter"/>
              </a:rPr>
              <a:t>Can </a:t>
            </a:r>
            <a:r>
              <a:rPr b="1" lang="en-CA" sz="1800">
                <a:solidFill>
                  <a:schemeClr val="dk1"/>
                </a:solidFill>
                <a:latin typeface="Inter"/>
                <a:ea typeface="Inter"/>
                <a:cs typeface="Inter"/>
                <a:sym typeface="Inter"/>
              </a:rPr>
              <a:t>sync with/export</a:t>
            </a:r>
            <a:r>
              <a:rPr lang="en-CA" sz="1800">
                <a:solidFill>
                  <a:schemeClr val="dk1"/>
                </a:solidFill>
                <a:latin typeface="Inter"/>
                <a:ea typeface="Inter"/>
                <a:cs typeface="Inter"/>
                <a:sym typeface="Inter"/>
              </a:rPr>
              <a:t> to external calendar apps (ex. Google Calendar, Notion)</a:t>
            </a:r>
            <a:endParaRPr sz="1800">
              <a:solidFill>
                <a:schemeClr val="dk1"/>
              </a:solidFill>
              <a:latin typeface="Inter"/>
              <a:ea typeface="Inter"/>
              <a:cs typeface="Inter"/>
              <a:sym typeface="Inter"/>
            </a:endParaRPr>
          </a:p>
          <a:p>
            <a:pPr indent="0" lvl="0" marL="0" rtl="0" algn="just">
              <a:spcBef>
                <a:spcPts val="0"/>
              </a:spcBef>
              <a:spcAft>
                <a:spcPts val="0"/>
              </a:spcAft>
              <a:buNone/>
            </a:pPr>
            <a:r>
              <a:t/>
            </a:r>
            <a:endParaRPr sz="1800">
              <a:solidFill>
                <a:schemeClr val="dk1"/>
              </a:solidFill>
              <a:latin typeface="Inter"/>
              <a:ea typeface="Inter"/>
              <a:cs typeface="Inter"/>
              <a:sym typeface="Inter"/>
            </a:endParaRPr>
          </a:p>
          <a:p>
            <a:pPr indent="-349250" lvl="0" marL="457200" rtl="0" algn="just">
              <a:spcBef>
                <a:spcPts val="0"/>
              </a:spcBef>
              <a:spcAft>
                <a:spcPts val="0"/>
              </a:spcAft>
              <a:buClr>
                <a:schemeClr val="dk1"/>
              </a:buClr>
              <a:buSzPts val="1900"/>
              <a:buChar char="●"/>
            </a:pPr>
            <a:r>
              <a:rPr lang="en-CA" sz="1800">
                <a:solidFill>
                  <a:schemeClr val="dk1"/>
                </a:solidFill>
                <a:latin typeface="Inter"/>
                <a:ea typeface="Inter"/>
                <a:cs typeface="Inter"/>
                <a:sym typeface="Inter"/>
              </a:rPr>
              <a:t>Starts </a:t>
            </a:r>
            <a:r>
              <a:rPr b="1" lang="en-CA" sz="1800">
                <a:solidFill>
                  <a:schemeClr val="dk1"/>
                </a:solidFill>
                <a:latin typeface="Inter"/>
                <a:ea typeface="Inter"/>
                <a:cs typeface="Inter"/>
                <a:sym typeface="Inter"/>
              </a:rPr>
              <a:t>suggesting day plans</a:t>
            </a:r>
            <a:r>
              <a:rPr lang="en-CA" sz="1800">
                <a:solidFill>
                  <a:schemeClr val="dk1"/>
                </a:solidFill>
                <a:latin typeface="Inter"/>
                <a:ea typeface="Inter"/>
                <a:cs typeface="Inter"/>
                <a:sym typeface="Inter"/>
              </a:rPr>
              <a:t> (through notifications) once it has learned enough about the user</a:t>
            </a:r>
            <a:r>
              <a:rPr lang="en-CA" sz="1900">
                <a:solidFill>
                  <a:schemeClr val="dk1"/>
                </a:solidFill>
              </a:rPr>
              <a:t>.</a:t>
            </a:r>
            <a:endParaRPr sz="1900">
              <a:solidFill>
                <a:schemeClr val="dk1"/>
              </a:solidFill>
            </a:endParaRPr>
          </a:p>
        </p:txBody>
      </p:sp>
      <p:pic>
        <p:nvPicPr>
          <p:cNvPr id="170" name="Google Shape;170;p26"/>
          <p:cNvPicPr preferRelativeResize="0"/>
          <p:nvPr/>
        </p:nvPicPr>
        <p:blipFill>
          <a:blip r:embed="rId3">
            <a:alphaModFix/>
          </a:blip>
          <a:stretch>
            <a:fillRect/>
          </a:stretch>
        </p:blipFill>
        <p:spPr>
          <a:xfrm>
            <a:off x="5304625" y="924550"/>
            <a:ext cx="1206000" cy="1198500"/>
          </a:xfrm>
          <a:prstGeom prst="roundRect">
            <a:avLst>
              <a:gd fmla="val 16667" name="adj"/>
            </a:avLst>
          </a:prstGeom>
          <a:gradFill>
            <a:gsLst>
              <a:gs pos="0">
                <a:srgbClr val="D4E5F5"/>
              </a:gs>
              <a:gs pos="100000">
                <a:srgbClr val="70A4D5"/>
              </a:gs>
            </a:gsLst>
            <a:lin ang="5400012" scaled="0"/>
          </a:gradFill>
          <a:ln>
            <a:noFill/>
          </a:ln>
        </p:spPr>
      </p:pic>
      <p:pic>
        <p:nvPicPr>
          <p:cNvPr id="171" name="Google Shape;171;p26"/>
          <p:cNvPicPr preferRelativeResize="0"/>
          <p:nvPr/>
        </p:nvPicPr>
        <p:blipFill>
          <a:blip r:embed="rId3">
            <a:alphaModFix/>
          </a:blip>
          <a:stretch>
            <a:fillRect/>
          </a:stretch>
        </p:blipFill>
        <p:spPr>
          <a:xfrm>
            <a:off x="11361600" y="114000"/>
            <a:ext cx="546300" cy="543000"/>
          </a:xfrm>
          <a:prstGeom prst="roundRect">
            <a:avLst>
              <a:gd fmla="val 16667" name="adj"/>
            </a:avLst>
          </a:prstGeom>
          <a:gradFill>
            <a:gsLst>
              <a:gs pos="0">
                <a:srgbClr val="D4E5F5"/>
              </a:gs>
              <a:gs pos="100000">
                <a:srgbClr val="70A4D5"/>
              </a:gs>
            </a:gsLst>
            <a:lin ang="5400012" scaled="0"/>
          </a:grad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7"/>
          <p:cNvSpPr/>
          <p:nvPr/>
        </p:nvSpPr>
        <p:spPr>
          <a:xfrm>
            <a:off x="849950" y="6462300"/>
            <a:ext cx="10354200" cy="237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7"/>
          <p:cNvSpPr txBox="1"/>
          <p:nvPr/>
        </p:nvSpPr>
        <p:spPr>
          <a:xfrm>
            <a:off x="830400" y="6357150"/>
            <a:ext cx="10531200" cy="377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CA" sz="1400" u="none" cap="none" strike="noStrike">
                <a:solidFill>
                  <a:srgbClr val="000000"/>
                </a:solidFill>
                <a:latin typeface="Helvetica Neue"/>
                <a:ea typeface="Helvetica Neue"/>
                <a:cs typeface="Helvetica Neue"/>
                <a:sym typeface="Helvetica Neue"/>
              </a:rPr>
              <a:t>Introduction |</a:t>
            </a:r>
            <a:r>
              <a:rPr i="0" lang="en-CA" sz="1400" u="none" cap="none" strike="noStrike">
                <a:solidFill>
                  <a:srgbClr val="FFFFFF"/>
                </a:solidFill>
                <a:latin typeface="Helvetica Neue"/>
                <a:ea typeface="Helvetica Neue"/>
                <a:cs typeface="Helvetica Neue"/>
                <a:sym typeface="Helvetica Neue"/>
              </a:rPr>
              <a:t> </a:t>
            </a:r>
            <a:r>
              <a:rPr i="0" lang="en-CA" sz="1400" u="none" cap="none" strike="noStrike">
                <a:solidFill>
                  <a:srgbClr val="212121"/>
                </a:solidFill>
                <a:latin typeface="Helvetica Neue"/>
                <a:ea typeface="Helvetica Neue"/>
                <a:cs typeface="Helvetica Neue"/>
                <a:sym typeface="Helvetica Neue"/>
              </a:rPr>
              <a:t>Issues</a:t>
            </a:r>
            <a:r>
              <a:rPr i="0" lang="en-CA" sz="1400" u="none" cap="none" strike="noStrike">
                <a:solidFill>
                  <a:srgbClr val="FFFFFF"/>
                </a:solidFill>
                <a:latin typeface="Helvetica Neue"/>
                <a:ea typeface="Helvetica Neue"/>
                <a:cs typeface="Helvetica Neue"/>
                <a:sym typeface="Helvetica Neue"/>
              </a:rPr>
              <a:t> </a:t>
            </a:r>
            <a:r>
              <a:rPr i="0" lang="en-CA" sz="1400" u="none" cap="none" strike="noStrike">
                <a:solidFill>
                  <a:srgbClr val="212121"/>
                </a:solidFill>
                <a:latin typeface="Helvetica Neue"/>
                <a:ea typeface="Helvetica Neue"/>
                <a:cs typeface="Helvetica Neue"/>
                <a:sym typeface="Helvetica Neue"/>
              </a:rPr>
              <a:t>Analysis</a:t>
            </a:r>
            <a:r>
              <a:rPr i="0" lang="en-CA" sz="1400" u="none" cap="none" strike="noStrike">
                <a:solidFill>
                  <a:srgbClr val="000000"/>
                </a:solidFill>
                <a:latin typeface="Helvetica Neue"/>
                <a:ea typeface="Helvetica Neue"/>
                <a:cs typeface="Helvetica Neue"/>
                <a:sym typeface="Helvetica Neue"/>
              </a:rPr>
              <a:t> | </a:t>
            </a:r>
            <a:r>
              <a:rPr b="1" lang="en-CA">
                <a:latin typeface="Helvetica Neue"/>
                <a:ea typeface="Helvetica Neue"/>
                <a:cs typeface="Helvetica Neue"/>
                <a:sym typeface="Helvetica Neue"/>
              </a:rPr>
              <a:t>Solution </a:t>
            </a:r>
            <a:r>
              <a:rPr lang="en-CA">
                <a:solidFill>
                  <a:schemeClr val="dk1"/>
                </a:solidFill>
                <a:latin typeface="Helvetica Neue"/>
                <a:ea typeface="Helvetica Neue"/>
                <a:cs typeface="Helvetica Neue"/>
                <a:sym typeface="Helvetica Neue"/>
              </a:rPr>
              <a:t>| Conclusion</a:t>
            </a:r>
            <a:endParaRPr b="1" i="0" sz="1400" u="none" cap="none" strike="noStrike">
              <a:solidFill>
                <a:srgbClr val="000000"/>
              </a:solidFill>
              <a:latin typeface="Helvetica Neue"/>
              <a:ea typeface="Helvetica Neue"/>
              <a:cs typeface="Helvetica Neue"/>
              <a:sym typeface="Helvetica Neue"/>
            </a:endParaRPr>
          </a:p>
        </p:txBody>
      </p:sp>
      <p:sp>
        <p:nvSpPr>
          <p:cNvPr id="178" name="Google Shape;178;p27"/>
          <p:cNvSpPr/>
          <p:nvPr/>
        </p:nvSpPr>
        <p:spPr>
          <a:xfrm>
            <a:off x="295835" y="0"/>
            <a:ext cx="11600400" cy="771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1" lang="en-CA" sz="2800">
                <a:solidFill>
                  <a:srgbClr val="073763"/>
                </a:solidFill>
                <a:latin typeface="Inter"/>
                <a:ea typeface="Inter"/>
                <a:cs typeface="Inter"/>
                <a:sym typeface="Inter"/>
              </a:rPr>
              <a:t>Solution: </a:t>
            </a:r>
            <a:r>
              <a:rPr lang="en-CA" sz="2800">
                <a:solidFill>
                  <a:srgbClr val="073763"/>
                </a:solidFill>
                <a:latin typeface="Inter"/>
                <a:ea typeface="Inter"/>
                <a:cs typeface="Inter"/>
                <a:sym typeface="Inter"/>
              </a:rPr>
              <a:t>Generative Calendar App</a:t>
            </a:r>
            <a:endParaRPr sz="1400" u="none" cap="none" strike="noStrike">
              <a:solidFill>
                <a:srgbClr val="000000"/>
              </a:solidFill>
              <a:latin typeface="Inter"/>
              <a:ea typeface="Inter"/>
              <a:cs typeface="Inter"/>
              <a:sym typeface="Inter"/>
            </a:endParaRPr>
          </a:p>
        </p:txBody>
      </p:sp>
      <p:graphicFrame>
        <p:nvGraphicFramePr>
          <p:cNvPr id="179" name="Google Shape;179;p27"/>
          <p:cNvGraphicFramePr/>
          <p:nvPr/>
        </p:nvGraphicFramePr>
        <p:xfrm>
          <a:off x="448600" y="971538"/>
          <a:ext cx="3000000" cy="3000000"/>
        </p:xfrm>
        <a:graphic>
          <a:graphicData uri="http://schemas.openxmlformats.org/drawingml/2006/table">
            <a:tbl>
              <a:tblPr>
                <a:noFill/>
                <a:tableStyleId>{853BD35E-4576-4C55-99F9-869A1E0E1426}</a:tableStyleId>
              </a:tblPr>
              <a:tblGrid>
                <a:gridCol w="2007800"/>
                <a:gridCol w="3540525"/>
              </a:tblGrid>
              <a:tr h="307700">
                <a:tc>
                  <a:txBody>
                    <a:bodyPr/>
                    <a:lstStyle/>
                    <a:p>
                      <a:pPr indent="0" lvl="0" marL="0" rtl="0" algn="l">
                        <a:spcBef>
                          <a:spcPts val="0"/>
                        </a:spcBef>
                        <a:spcAft>
                          <a:spcPts val="0"/>
                        </a:spcAft>
                        <a:buNone/>
                      </a:pPr>
                      <a:r>
                        <a:rPr b="1" lang="en-CA" sz="1100"/>
                        <a:t>7:30 AM - 8:30 AM </a:t>
                      </a:r>
                      <a:endParaRPr b="1" sz="1100"/>
                    </a:p>
                  </a:txBody>
                  <a:tcPr marT="63500" marB="63500" marR="63500" marL="63500"/>
                </a:tc>
                <a:tc>
                  <a:txBody>
                    <a:bodyPr/>
                    <a:lstStyle/>
                    <a:p>
                      <a:pPr indent="0" lvl="0" marL="0" rtl="0" algn="l">
                        <a:lnSpc>
                          <a:spcPct val="115000"/>
                        </a:lnSpc>
                        <a:spcBef>
                          <a:spcPts val="0"/>
                        </a:spcBef>
                        <a:spcAft>
                          <a:spcPts val="0"/>
                        </a:spcAft>
                        <a:buNone/>
                      </a:pPr>
                      <a:r>
                        <a:rPr lang="en-CA" sz="1100"/>
                        <a:t>Wake Up: Morning routine and Breakfast</a:t>
                      </a:r>
                      <a:endParaRPr sz="1100"/>
                    </a:p>
                  </a:txBody>
                  <a:tcPr marT="63500" marB="63500" marR="63500" marL="63500"/>
                </a:tc>
              </a:tr>
              <a:tr h="375025">
                <a:tc>
                  <a:txBody>
                    <a:bodyPr/>
                    <a:lstStyle/>
                    <a:p>
                      <a:pPr indent="0" lvl="0" marL="0" rtl="0" algn="l">
                        <a:spcBef>
                          <a:spcPts val="0"/>
                        </a:spcBef>
                        <a:spcAft>
                          <a:spcPts val="0"/>
                        </a:spcAft>
                        <a:buNone/>
                      </a:pPr>
                      <a:r>
                        <a:rPr b="1" lang="en-CA" sz="1100"/>
                        <a:t>8:30 AM - 9:00 AM</a:t>
                      </a:r>
                      <a:endParaRPr b="1" sz="1100"/>
                    </a:p>
                  </a:txBody>
                  <a:tcPr marT="63500" marB="63500" marR="63500" marL="63500">
                    <a:solidFill>
                      <a:srgbClr val="F4CCCC"/>
                    </a:solidFill>
                  </a:tcPr>
                </a:tc>
                <a:tc>
                  <a:txBody>
                    <a:bodyPr/>
                    <a:lstStyle/>
                    <a:p>
                      <a:pPr indent="0" lvl="0" marL="0" rtl="0" algn="l">
                        <a:lnSpc>
                          <a:spcPct val="115000"/>
                        </a:lnSpc>
                        <a:spcBef>
                          <a:spcPts val="0"/>
                        </a:spcBef>
                        <a:spcAft>
                          <a:spcPts val="0"/>
                        </a:spcAft>
                        <a:buNone/>
                      </a:pPr>
                      <a:r>
                        <a:rPr lang="en-CA" sz="1100"/>
                        <a:t>Focused Study: Works on assignments or readings.</a:t>
                      </a:r>
                      <a:endParaRPr sz="1100"/>
                    </a:p>
                  </a:txBody>
                  <a:tcPr marT="63500" marB="63500" marR="63500" marL="63500">
                    <a:solidFill>
                      <a:srgbClr val="F4CCCC"/>
                    </a:solidFill>
                  </a:tcPr>
                </a:tc>
              </a:tr>
              <a:tr h="375025">
                <a:tc>
                  <a:txBody>
                    <a:bodyPr/>
                    <a:lstStyle/>
                    <a:p>
                      <a:pPr indent="0" lvl="0" marL="0" rtl="0" algn="l">
                        <a:spcBef>
                          <a:spcPts val="0"/>
                        </a:spcBef>
                        <a:spcAft>
                          <a:spcPts val="0"/>
                        </a:spcAft>
                        <a:buNone/>
                      </a:pPr>
                      <a:r>
                        <a:rPr lang="en-CA" sz="1100">
                          <a:highlight>
                            <a:srgbClr val="F4CCCC"/>
                          </a:highlight>
                        </a:rPr>
                        <a:t>1</a:t>
                      </a:r>
                      <a:r>
                        <a:rPr b="1" lang="en-CA" sz="1100">
                          <a:highlight>
                            <a:srgbClr val="F4CCCC"/>
                          </a:highlight>
                        </a:rPr>
                        <a:t>0:00 AM - 10:30 AM</a:t>
                      </a:r>
                      <a:endParaRPr sz="1100">
                        <a:highlight>
                          <a:srgbClr val="F4CCCC"/>
                        </a:highlight>
                      </a:endParaRPr>
                    </a:p>
                  </a:txBody>
                  <a:tcPr marT="63500" marB="63500" marR="63500" marL="63500">
                    <a:solidFill>
                      <a:srgbClr val="F4CCCC"/>
                    </a:solidFill>
                  </a:tcPr>
                </a:tc>
                <a:tc>
                  <a:txBody>
                    <a:bodyPr/>
                    <a:lstStyle/>
                    <a:p>
                      <a:pPr indent="0" lvl="0" marL="0" rtl="0" algn="l">
                        <a:lnSpc>
                          <a:spcPct val="115000"/>
                        </a:lnSpc>
                        <a:spcBef>
                          <a:spcPts val="0"/>
                        </a:spcBef>
                        <a:spcAft>
                          <a:spcPts val="0"/>
                        </a:spcAft>
                        <a:buNone/>
                      </a:pPr>
                      <a:r>
                        <a:rPr lang="en-CA" sz="1100">
                          <a:highlight>
                            <a:srgbClr val="F4CCCC"/>
                          </a:highlight>
                        </a:rPr>
                        <a:t>Break/Procrastination: Scrolls through social media</a:t>
                      </a:r>
                      <a:endParaRPr sz="1100">
                        <a:highlight>
                          <a:srgbClr val="F4CCCC"/>
                        </a:highlight>
                      </a:endParaRPr>
                    </a:p>
                  </a:txBody>
                  <a:tcPr marT="63500" marB="63500" marR="63500" marL="63500">
                    <a:solidFill>
                      <a:srgbClr val="F4CCCC"/>
                    </a:solidFill>
                  </a:tcPr>
                </a:tc>
              </a:tr>
              <a:tr h="492300">
                <a:tc>
                  <a:txBody>
                    <a:bodyPr/>
                    <a:lstStyle/>
                    <a:p>
                      <a:pPr indent="0" lvl="0" marL="0" rtl="0" algn="l">
                        <a:lnSpc>
                          <a:spcPct val="115000"/>
                        </a:lnSpc>
                        <a:spcBef>
                          <a:spcPts val="0"/>
                        </a:spcBef>
                        <a:spcAft>
                          <a:spcPts val="0"/>
                        </a:spcAft>
                        <a:buNone/>
                      </a:pPr>
                      <a:r>
                        <a:rPr b="1" lang="en-CA" sz="1100"/>
                        <a:t>10:30 AM - 11:45 AM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Afternoon Study: Continues with a project or review for a quiz.</a:t>
                      </a:r>
                      <a:endParaRPr sz="1100"/>
                    </a:p>
                  </a:txBody>
                  <a:tcPr marT="63500" marB="63500" marR="63500" marL="63500"/>
                </a:tc>
              </a:tr>
              <a:tr h="490950">
                <a:tc>
                  <a:txBody>
                    <a:bodyPr/>
                    <a:lstStyle/>
                    <a:p>
                      <a:pPr indent="0" lvl="0" marL="0" rtl="0" algn="l">
                        <a:lnSpc>
                          <a:spcPct val="115000"/>
                        </a:lnSpc>
                        <a:spcBef>
                          <a:spcPts val="0"/>
                        </a:spcBef>
                        <a:spcAft>
                          <a:spcPts val="0"/>
                        </a:spcAft>
                        <a:buNone/>
                      </a:pPr>
                      <a:r>
                        <a:rPr b="1" lang="en-CA" sz="1100"/>
                        <a:t>11:45 AM - 12:00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Prepare for Class: Gathers materials and heads to class.</a:t>
                      </a:r>
                      <a:endParaRPr sz="1100"/>
                    </a:p>
                  </a:txBody>
                  <a:tcPr marT="63500" marB="63500" marR="63500" marL="63500"/>
                </a:tc>
              </a:tr>
              <a:tr h="375025">
                <a:tc>
                  <a:txBody>
                    <a:bodyPr/>
                    <a:lstStyle/>
                    <a:p>
                      <a:pPr indent="0" lvl="0" marL="0" rtl="0" algn="l">
                        <a:lnSpc>
                          <a:spcPct val="115000"/>
                        </a:lnSpc>
                        <a:spcBef>
                          <a:spcPts val="0"/>
                        </a:spcBef>
                        <a:spcAft>
                          <a:spcPts val="0"/>
                        </a:spcAft>
                        <a:buNone/>
                      </a:pPr>
                      <a:r>
                        <a:rPr b="1" lang="en-CA" sz="1100"/>
                        <a:t>12:00 PM - 3:30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Classes: Attends lectures and participates actively.</a:t>
                      </a:r>
                      <a:endParaRPr sz="1100"/>
                    </a:p>
                  </a:txBody>
                  <a:tcPr marT="63500" marB="63500" marR="63500" marL="63500"/>
                </a:tc>
              </a:tr>
              <a:tr h="375025">
                <a:tc>
                  <a:txBody>
                    <a:bodyPr/>
                    <a:lstStyle/>
                    <a:p>
                      <a:pPr indent="0" lvl="0" marL="0" rtl="0" algn="l">
                        <a:lnSpc>
                          <a:spcPct val="115000"/>
                        </a:lnSpc>
                        <a:spcBef>
                          <a:spcPts val="0"/>
                        </a:spcBef>
                        <a:spcAft>
                          <a:spcPts val="0"/>
                        </a:spcAft>
                        <a:buNone/>
                      </a:pPr>
                      <a:r>
                        <a:rPr b="1" lang="en-CA" sz="1100"/>
                        <a:t>3:30 PM - 4:00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Post-Class Break: Chats with friends or gets a snack.</a:t>
                      </a:r>
                      <a:endParaRPr sz="1100"/>
                    </a:p>
                  </a:txBody>
                  <a:tcPr marT="63500" marB="63500" marR="63500" marL="63500"/>
                </a:tc>
              </a:tr>
              <a:tr h="375025">
                <a:tc>
                  <a:txBody>
                    <a:bodyPr/>
                    <a:lstStyle/>
                    <a:p>
                      <a:pPr indent="0" lvl="0" marL="0" rtl="0" algn="l">
                        <a:lnSpc>
                          <a:spcPct val="115000"/>
                        </a:lnSpc>
                        <a:spcBef>
                          <a:spcPts val="0"/>
                        </a:spcBef>
                        <a:spcAft>
                          <a:spcPts val="0"/>
                        </a:spcAft>
                        <a:buNone/>
                      </a:pPr>
                      <a:r>
                        <a:rPr b="1" lang="en-CA" sz="1100"/>
                        <a:t>4:00 PM - 5:30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Dance Club: Participates in a dance practice session.</a:t>
                      </a:r>
                      <a:endParaRPr sz="1100"/>
                    </a:p>
                  </a:txBody>
                  <a:tcPr marT="63500" marB="63500" marR="63500" marL="63500"/>
                </a:tc>
              </a:tr>
              <a:tr h="365150">
                <a:tc>
                  <a:txBody>
                    <a:bodyPr/>
                    <a:lstStyle/>
                    <a:p>
                      <a:pPr indent="0" lvl="0" marL="0" rtl="0" algn="l">
                        <a:lnSpc>
                          <a:spcPct val="115000"/>
                        </a:lnSpc>
                        <a:spcBef>
                          <a:spcPts val="0"/>
                        </a:spcBef>
                        <a:spcAft>
                          <a:spcPts val="0"/>
                        </a:spcAft>
                        <a:buNone/>
                      </a:pPr>
                      <a:r>
                        <a:rPr b="1" lang="en-CA" sz="1100"/>
                        <a:t>5:30 PM - 7:00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BizTech Meeting</a:t>
                      </a:r>
                      <a:endParaRPr sz="1100"/>
                    </a:p>
                  </a:txBody>
                  <a:tcPr marT="63500" marB="63500" marR="63500" marL="63500"/>
                </a:tc>
              </a:tr>
              <a:tr h="307700">
                <a:tc>
                  <a:txBody>
                    <a:bodyPr/>
                    <a:lstStyle/>
                    <a:p>
                      <a:pPr indent="0" lvl="0" marL="0" rtl="0" algn="l">
                        <a:lnSpc>
                          <a:spcPct val="115000"/>
                        </a:lnSpc>
                        <a:spcBef>
                          <a:spcPts val="0"/>
                        </a:spcBef>
                        <a:spcAft>
                          <a:spcPts val="0"/>
                        </a:spcAft>
                        <a:buNone/>
                      </a:pPr>
                      <a:r>
                        <a:rPr b="1" lang="en-CA" sz="1100"/>
                        <a:t>7:00 - 8:00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Dinner: Cooks a nice meal and enjoys it.</a:t>
                      </a:r>
                      <a:endParaRPr sz="1100"/>
                    </a:p>
                  </a:txBody>
                  <a:tcPr marT="63500" marB="63500" marR="63500" marL="63500"/>
                </a:tc>
              </a:tr>
              <a:tr h="307700">
                <a:tc>
                  <a:txBody>
                    <a:bodyPr/>
                    <a:lstStyle/>
                    <a:p>
                      <a:pPr indent="0" lvl="0" marL="0" rtl="0" algn="l">
                        <a:lnSpc>
                          <a:spcPct val="115000"/>
                        </a:lnSpc>
                        <a:spcBef>
                          <a:spcPts val="0"/>
                        </a:spcBef>
                        <a:spcAft>
                          <a:spcPts val="0"/>
                        </a:spcAft>
                        <a:buNone/>
                      </a:pPr>
                      <a:r>
                        <a:rPr b="1" lang="en-CA" sz="1100"/>
                        <a:t>8:00 PM - 9:00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Relaxation: Watches a show or reads a book.</a:t>
                      </a:r>
                      <a:endParaRPr sz="1100"/>
                    </a:p>
                  </a:txBody>
                  <a:tcPr marT="63500" marB="63500" marR="63500" marL="63500"/>
                </a:tc>
              </a:tr>
              <a:tr h="492300">
                <a:tc>
                  <a:txBody>
                    <a:bodyPr/>
                    <a:lstStyle/>
                    <a:p>
                      <a:pPr indent="0" lvl="0" marL="0" rtl="0" algn="l">
                        <a:lnSpc>
                          <a:spcPct val="115000"/>
                        </a:lnSpc>
                        <a:spcBef>
                          <a:spcPts val="0"/>
                        </a:spcBef>
                        <a:spcAft>
                          <a:spcPts val="0"/>
                        </a:spcAft>
                        <a:buNone/>
                      </a:pPr>
                      <a:r>
                        <a:rPr b="1" lang="en-CA" sz="1100">
                          <a:highlight>
                            <a:srgbClr val="F4CCCC"/>
                          </a:highlight>
                        </a:rPr>
                        <a:t>9:00 PM - 10:30 PM</a:t>
                      </a:r>
                      <a:endParaRPr sz="1100">
                        <a:highlight>
                          <a:srgbClr val="F4CCCC"/>
                        </a:highlight>
                      </a:endParaRPr>
                    </a:p>
                  </a:txBody>
                  <a:tcPr marT="63500" marB="63500" marR="63500" marL="63500">
                    <a:solidFill>
                      <a:srgbClr val="F4CCCC"/>
                    </a:solidFill>
                  </a:tcPr>
                </a:tc>
                <a:tc>
                  <a:txBody>
                    <a:bodyPr/>
                    <a:lstStyle/>
                    <a:p>
                      <a:pPr indent="0" lvl="0" marL="0" rtl="0" algn="l">
                        <a:lnSpc>
                          <a:spcPct val="115000"/>
                        </a:lnSpc>
                        <a:spcBef>
                          <a:spcPts val="0"/>
                        </a:spcBef>
                        <a:spcAft>
                          <a:spcPts val="0"/>
                        </a:spcAft>
                        <a:buNone/>
                      </a:pPr>
                      <a:r>
                        <a:rPr lang="en-CA" sz="1100">
                          <a:highlight>
                            <a:srgbClr val="F4CCCC"/>
                          </a:highlight>
                        </a:rPr>
                        <a:t>Late-Night Work Session: Deep focus on projects or exam prep.</a:t>
                      </a:r>
                      <a:endParaRPr sz="1100">
                        <a:highlight>
                          <a:srgbClr val="F4CCCC"/>
                        </a:highlight>
                      </a:endParaRPr>
                    </a:p>
                  </a:txBody>
                  <a:tcPr marT="63500" marB="63500" marR="63500" marL="63500">
                    <a:solidFill>
                      <a:srgbClr val="F4CCCC"/>
                    </a:solidFill>
                  </a:tcPr>
                </a:tc>
              </a:tr>
              <a:tr h="396475">
                <a:tc>
                  <a:txBody>
                    <a:bodyPr/>
                    <a:lstStyle/>
                    <a:p>
                      <a:pPr indent="0" lvl="0" marL="0" rtl="0" algn="l">
                        <a:lnSpc>
                          <a:spcPct val="115000"/>
                        </a:lnSpc>
                        <a:spcBef>
                          <a:spcPts val="0"/>
                        </a:spcBef>
                        <a:spcAft>
                          <a:spcPts val="0"/>
                        </a:spcAft>
                        <a:buNone/>
                      </a:pPr>
                      <a:r>
                        <a:rPr b="1" lang="en-CA" sz="1100">
                          <a:highlight>
                            <a:srgbClr val="F4CCCC"/>
                          </a:highlight>
                        </a:rPr>
                        <a:t>10:30 PM - 11:00 PM</a:t>
                      </a:r>
                      <a:endParaRPr b="1" sz="1100">
                        <a:highlight>
                          <a:srgbClr val="F4CCCC"/>
                        </a:highlight>
                      </a:endParaRPr>
                    </a:p>
                  </a:txBody>
                  <a:tcPr marT="63500" marB="63500" marR="63500" marL="63500">
                    <a:solidFill>
                      <a:srgbClr val="F4CCCC"/>
                    </a:solidFill>
                  </a:tcPr>
                </a:tc>
                <a:tc>
                  <a:txBody>
                    <a:bodyPr/>
                    <a:lstStyle/>
                    <a:p>
                      <a:pPr indent="0" lvl="0" marL="0" rtl="0" algn="l">
                        <a:lnSpc>
                          <a:spcPct val="115000"/>
                        </a:lnSpc>
                        <a:spcBef>
                          <a:spcPts val="0"/>
                        </a:spcBef>
                        <a:spcAft>
                          <a:spcPts val="0"/>
                        </a:spcAft>
                        <a:buNone/>
                      </a:pPr>
                      <a:r>
                        <a:rPr lang="en-CA" sz="1100">
                          <a:highlight>
                            <a:srgbClr val="F4CCCC"/>
                          </a:highlight>
                        </a:rPr>
                        <a:t>Clean Room</a:t>
                      </a:r>
                      <a:endParaRPr sz="1100">
                        <a:highlight>
                          <a:srgbClr val="F4CCCC"/>
                        </a:highlight>
                      </a:endParaRPr>
                    </a:p>
                  </a:txBody>
                  <a:tcPr marT="63500" marB="63500" marR="63500" marL="63500">
                    <a:solidFill>
                      <a:srgbClr val="F4CCCC"/>
                    </a:solidFill>
                  </a:tcPr>
                </a:tc>
              </a:tr>
            </a:tbl>
          </a:graphicData>
        </a:graphic>
      </p:graphicFrame>
      <p:graphicFrame>
        <p:nvGraphicFramePr>
          <p:cNvPr id="180" name="Google Shape;180;p27"/>
          <p:cNvGraphicFramePr/>
          <p:nvPr/>
        </p:nvGraphicFramePr>
        <p:xfrm>
          <a:off x="6132375" y="971463"/>
          <a:ext cx="3000000" cy="3000000"/>
        </p:xfrm>
        <a:graphic>
          <a:graphicData uri="http://schemas.openxmlformats.org/drawingml/2006/table">
            <a:tbl>
              <a:tblPr>
                <a:noFill/>
                <a:tableStyleId>{853BD35E-4576-4C55-99F9-869A1E0E1426}</a:tableStyleId>
              </a:tblPr>
              <a:tblGrid>
                <a:gridCol w="1899600"/>
                <a:gridCol w="3864250"/>
              </a:tblGrid>
              <a:tr h="316375">
                <a:tc>
                  <a:txBody>
                    <a:bodyPr/>
                    <a:lstStyle/>
                    <a:p>
                      <a:pPr indent="0" lvl="0" marL="0" rtl="0" algn="l">
                        <a:spcBef>
                          <a:spcPts val="0"/>
                        </a:spcBef>
                        <a:spcAft>
                          <a:spcPts val="0"/>
                        </a:spcAft>
                        <a:buNone/>
                      </a:pPr>
                      <a:r>
                        <a:rPr b="1" lang="en-CA" sz="1100"/>
                        <a:t>7:30 AM - 8:30 AM </a:t>
                      </a:r>
                      <a:endParaRPr b="1" sz="1100"/>
                    </a:p>
                  </a:txBody>
                  <a:tcPr marT="63500" marB="63500" marR="63500" marL="63500"/>
                </a:tc>
                <a:tc>
                  <a:txBody>
                    <a:bodyPr/>
                    <a:lstStyle/>
                    <a:p>
                      <a:pPr indent="0" lvl="0" marL="0" rtl="0" algn="l">
                        <a:lnSpc>
                          <a:spcPct val="115000"/>
                        </a:lnSpc>
                        <a:spcBef>
                          <a:spcPts val="0"/>
                        </a:spcBef>
                        <a:spcAft>
                          <a:spcPts val="0"/>
                        </a:spcAft>
                        <a:buNone/>
                      </a:pPr>
                      <a:r>
                        <a:rPr lang="en-CA" sz="1100"/>
                        <a:t>Wake Up: Morning routine and Breakfast</a:t>
                      </a:r>
                      <a:endParaRPr sz="1100"/>
                    </a:p>
                  </a:txBody>
                  <a:tcPr marT="63500" marB="63500" marR="63500" marL="63500"/>
                </a:tc>
              </a:tr>
              <a:tr h="414175">
                <a:tc>
                  <a:txBody>
                    <a:bodyPr/>
                    <a:lstStyle/>
                    <a:p>
                      <a:pPr indent="0" lvl="0" marL="0" rtl="0" algn="l">
                        <a:spcBef>
                          <a:spcPts val="0"/>
                        </a:spcBef>
                        <a:spcAft>
                          <a:spcPts val="0"/>
                        </a:spcAft>
                        <a:buNone/>
                      </a:pPr>
                      <a:r>
                        <a:rPr b="1" lang="en-CA" sz="1100"/>
                        <a:t>8:30 AM - 9:00 AM</a:t>
                      </a:r>
                      <a:endParaRPr b="1" sz="1100"/>
                    </a:p>
                  </a:txBody>
                  <a:tcPr marT="63500" marB="63500" marR="63500" marL="63500"/>
                </a:tc>
                <a:tc>
                  <a:txBody>
                    <a:bodyPr/>
                    <a:lstStyle/>
                    <a:p>
                      <a:pPr indent="0" lvl="0" marL="0" rtl="0" algn="l">
                        <a:lnSpc>
                          <a:spcPct val="115000"/>
                        </a:lnSpc>
                        <a:spcBef>
                          <a:spcPts val="0"/>
                        </a:spcBef>
                        <a:spcAft>
                          <a:spcPts val="0"/>
                        </a:spcAft>
                        <a:buNone/>
                      </a:pPr>
                      <a:r>
                        <a:rPr lang="en-CA" sz="1100"/>
                        <a:t>Break/Procrastination: Scrolls through social media</a:t>
                      </a:r>
                      <a:endParaRPr sz="1100"/>
                    </a:p>
                  </a:txBody>
                  <a:tcPr marT="63500" marB="63500" marR="63500" marL="63500"/>
                </a:tc>
              </a:tr>
              <a:tr h="414175">
                <a:tc>
                  <a:txBody>
                    <a:bodyPr/>
                    <a:lstStyle/>
                    <a:p>
                      <a:pPr indent="0" lvl="0" marL="0" rtl="0" algn="l">
                        <a:spcBef>
                          <a:spcPts val="0"/>
                        </a:spcBef>
                        <a:spcAft>
                          <a:spcPts val="0"/>
                        </a:spcAft>
                        <a:buNone/>
                      </a:pPr>
                      <a:r>
                        <a:rPr lang="en-CA" sz="1100">
                          <a:highlight>
                            <a:srgbClr val="C9DAF8"/>
                          </a:highlight>
                        </a:rPr>
                        <a:t>1</a:t>
                      </a:r>
                      <a:r>
                        <a:rPr b="1" lang="en-CA" sz="1100">
                          <a:highlight>
                            <a:srgbClr val="C9DAF8"/>
                          </a:highlight>
                        </a:rPr>
                        <a:t>0:00 AM - 10:30 AM</a:t>
                      </a:r>
                      <a:endParaRPr sz="1100">
                        <a:highlight>
                          <a:srgbClr val="C9DAF8"/>
                        </a:highlight>
                      </a:endParaRPr>
                    </a:p>
                  </a:txBody>
                  <a:tcPr marT="63500" marB="63500" marR="63500" marL="63500">
                    <a:solidFill>
                      <a:srgbClr val="C9DAF8"/>
                    </a:solidFill>
                  </a:tcPr>
                </a:tc>
                <a:tc>
                  <a:txBody>
                    <a:bodyPr/>
                    <a:lstStyle/>
                    <a:p>
                      <a:pPr indent="0" lvl="0" marL="0" rtl="0" algn="l">
                        <a:lnSpc>
                          <a:spcPct val="115000"/>
                        </a:lnSpc>
                        <a:spcBef>
                          <a:spcPts val="0"/>
                        </a:spcBef>
                        <a:spcAft>
                          <a:spcPts val="0"/>
                        </a:spcAft>
                        <a:buNone/>
                      </a:pPr>
                      <a:r>
                        <a:rPr lang="en-CA" sz="1100">
                          <a:highlight>
                            <a:srgbClr val="C9DAF8"/>
                          </a:highlight>
                        </a:rPr>
                        <a:t>Focused Study: Works on assignments or readings.</a:t>
                      </a:r>
                      <a:endParaRPr sz="1100">
                        <a:highlight>
                          <a:srgbClr val="C9DAF8"/>
                        </a:highlight>
                      </a:endParaRPr>
                    </a:p>
                  </a:txBody>
                  <a:tcPr marT="63500" marB="63500" marR="63500" marL="63500">
                    <a:solidFill>
                      <a:srgbClr val="C9DAF8"/>
                    </a:solidFill>
                  </a:tcPr>
                </a:tc>
              </a:tr>
              <a:tr h="506225">
                <a:tc>
                  <a:txBody>
                    <a:bodyPr/>
                    <a:lstStyle/>
                    <a:p>
                      <a:pPr indent="0" lvl="0" marL="0" rtl="0" algn="l">
                        <a:lnSpc>
                          <a:spcPct val="115000"/>
                        </a:lnSpc>
                        <a:spcBef>
                          <a:spcPts val="0"/>
                        </a:spcBef>
                        <a:spcAft>
                          <a:spcPts val="0"/>
                        </a:spcAft>
                        <a:buNone/>
                      </a:pPr>
                      <a:r>
                        <a:rPr b="1" lang="en-CA" sz="1100">
                          <a:highlight>
                            <a:srgbClr val="C9DAF8"/>
                          </a:highlight>
                        </a:rPr>
                        <a:t>10:30 AM - 11:45 AM</a:t>
                      </a:r>
                      <a:endParaRPr sz="1100">
                        <a:highlight>
                          <a:srgbClr val="C9DAF8"/>
                        </a:highlight>
                      </a:endParaRPr>
                    </a:p>
                  </a:txBody>
                  <a:tcPr marT="63500" marB="63500" marR="63500" marL="63500">
                    <a:solidFill>
                      <a:srgbClr val="C9DAF8"/>
                    </a:solidFill>
                  </a:tcPr>
                </a:tc>
                <a:tc>
                  <a:txBody>
                    <a:bodyPr/>
                    <a:lstStyle/>
                    <a:p>
                      <a:pPr indent="0" lvl="0" marL="0" rtl="0" algn="l">
                        <a:lnSpc>
                          <a:spcPct val="115000"/>
                        </a:lnSpc>
                        <a:spcBef>
                          <a:spcPts val="0"/>
                        </a:spcBef>
                        <a:spcAft>
                          <a:spcPts val="0"/>
                        </a:spcAft>
                        <a:buNone/>
                      </a:pPr>
                      <a:r>
                        <a:rPr lang="en-CA" sz="1100">
                          <a:highlight>
                            <a:srgbClr val="C9DAF8"/>
                          </a:highlight>
                        </a:rPr>
                        <a:t>Afternoon Study: Continues with a project or review for a quiz.</a:t>
                      </a:r>
                      <a:endParaRPr sz="1100">
                        <a:highlight>
                          <a:srgbClr val="C9DAF8"/>
                        </a:highlight>
                      </a:endParaRPr>
                    </a:p>
                  </a:txBody>
                  <a:tcPr marT="63500" marB="63500" marR="63500" marL="63500">
                    <a:solidFill>
                      <a:srgbClr val="C9DAF8"/>
                    </a:solidFill>
                  </a:tcPr>
                </a:tc>
              </a:tr>
              <a:tr h="414175">
                <a:tc>
                  <a:txBody>
                    <a:bodyPr/>
                    <a:lstStyle/>
                    <a:p>
                      <a:pPr indent="0" lvl="0" marL="0" rtl="0" algn="l">
                        <a:lnSpc>
                          <a:spcPct val="115000"/>
                        </a:lnSpc>
                        <a:spcBef>
                          <a:spcPts val="0"/>
                        </a:spcBef>
                        <a:spcAft>
                          <a:spcPts val="0"/>
                        </a:spcAft>
                        <a:buNone/>
                      </a:pPr>
                      <a:r>
                        <a:rPr b="1" lang="en-CA" sz="1100"/>
                        <a:t>11:45 AM - 12:00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Prepare for Class: Gathers materials and heads to class.</a:t>
                      </a:r>
                      <a:endParaRPr sz="1100"/>
                    </a:p>
                  </a:txBody>
                  <a:tcPr marT="63500" marB="63500" marR="63500" marL="63500"/>
                </a:tc>
              </a:tr>
              <a:tr h="414175">
                <a:tc>
                  <a:txBody>
                    <a:bodyPr/>
                    <a:lstStyle/>
                    <a:p>
                      <a:pPr indent="0" lvl="0" marL="0" rtl="0" algn="l">
                        <a:lnSpc>
                          <a:spcPct val="115000"/>
                        </a:lnSpc>
                        <a:spcBef>
                          <a:spcPts val="0"/>
                        </a:spcBef>
                        <a:spcAft>
                          <a:spcPts val="0"/>
                        </a:spcAft>
                        <a:buNone/>
                      </a:pPr>
                      <a:r>
                        <a:rPr b="1" lang="en-CA" sz="1100"/>
                        <a:t>12:00 PM - 3:30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Classes: Attends lectures and participates actively.</a:t>
                      </a:r>
                      <a:endParaRPr sz="1100"/>
                    </a:p>
                  </a:txBody>
                  <a:tcPr marT="63500" marB="63500" marR="63500" marL="63500"/>
                </a:tc>
              </a:tr>
              <a:tr h="414175">
                <a:tc>
                  <a:txBody>
                    <a:bodyPr/>
                    <a:lstStyle/>
                    <a:p>
                      <a:pPr indent="0" lvl="0" marL="0" rtl="0" algn="l">
                        <a:lnSpc>
                          <a:spcPct val="115000"/>
                        </a:lnSpc>
                        <a:spcBef>
                          <a:spcPts val="0"/>
                        </a:spcBef>
                        <a:spcAft>
                          <a:spcPts val="0"/>
                        </a:spcAft>
                        <a:buNone/>
                      </a:pPr>
                      <a:r>
                        <a:rPr b="1" lang="en-CA" sz="1100"/>
                        <a:t>3:30 PM - 4:00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Post-Class Break: Chats with friends or gets a snack.</a:t>
                      </a:r>
                      <a:endParaRPr sz="1100"/>
                    </a:p>
                  </a:txBody>
                  <a:tcPr marT="63500" marB="63500" marR="63500" marL="63500"/>
                </a:tc>
              </a:tr>
              <a:tr h="414175">
                <a:tc>
                  <a:txBody>
                    <a:bodyPr/>
                    <a:lstStyle/>
                    <a:p>
                      <a:pPr indent="0" lvl="0" marL="0" rtl="0" algn="l">
                        <a:lnSpc>
                          <a:spcPct val="115000"/>
                        </a:lnSpc>
                        <a:spcBef>
                          <a:spcPts val="0"/>
                        </a:spcBef>
                        <a:spcAft>
                          <a:spcPts val="0"/>
                        </a:spcAft>
                        <a:buNone/>
                      </a:pPr>
                      <a:r>
                        <a:rPr b="1" lang="en-CA" sz="1100"/>
                        <a:t>4:00 PM - 5:30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Dance Club: Participates in a dance practice session.</a:t>
                      </a:r>
                      <a:endParaRPr sz="1100"/>
                    </a:p>
                  </a:txBody>
                  <a:tcPr marT="63500" marB="63500" marR="63500" marL="63500"/>
                </a:tc>
              </a:tr>
              <a:tr h="342275">
                <a:tc>
                  <a:txBody>
                    <a:bodyPr/>
                    <a:lstStyle/>
                    <a:p>
                      <a:pPr indent="0" lvl="0" marL="0" rtl="0" algn="l">
                        <a:lnSpc>
                          <a:spcPct val="115000"/>
                        </a:lnSpc>
                        <a:spcBef>
                          <a:spcPts val="0"/>
                        </a:spcBef>
                        <a:spcAft>
                          <a:spcPts val="0"/>
                        </a:spcAft>
                        <a:buNone/>
                      </a:pPr>
                      <a:r>
                        <a:rPr b="1" lang="en-CA" sz="1100"/>
                        <a:t>5:30 PM - 7:00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BizTech Meeting</a:t>
                      </a:r>
                      <a:endParaRPr sz="1100"/>
                    </a:p>
                  </a:txBody>
                  <a:tcPr marT="63500" marB="63500" marR="63500" marL="63500"/>
                </a:tc>
              </a:tr>
              <a:tr h="316375">
                <a:tc>
                  <a:txBody>
                    <a:bodyPr/>
                    <a:lstStyle/>
                    <a:p>
                      <a:pPr indent="0" lvl="0" marL="0" rtl="0" algn="l">
                        <a:lnSpc>
                          <a:spcPct val="115000"/>
                        </a:lnSpc>
                        <a:spcBef>
                          <a:spcPts val="0"/>
                        </a:spcBef>
                        <a:spcAft>
                          <a:spcPts val="0"/>
                        </a:spcAft>
                        <a:buNone/>
                      </a:pPr>
                      <a:r>
                        <a:rPr b="1" lang="en-CA" sz="1100"/>
                        <a:t>7:00 - 8:00 PM</a:t>
                      </a:r>
                      <a:endParaRPr sz="1100"/>
                    </a:p>
                  </a:txBody>
                  <a:tcPr marT="63500" marB="63500" marR="63500" marL="63500"/>
                </a:tc>
                <a:tc>
                  <a:txBody>
                    <a:bodyPr/>
                    <a:lstStyle/>
                    <a:p>
                      <a:pPr indent="0" lvl="0" marL="0" rtl="0" algn="l">
                        <a:lnSpc>
                          <a:spcPct val="115000"/>
                        </a:lnSpc>
                        <a:spcBef>
                          <a:spcPts val="0"/>
                        </a:spcBef>
                        <a:spcAft>
                          <a:spcPts val="0"/>
                        </a:spcAft>
                        <a:buNone/>
                      </a:pPr>
                      <a:r>
                        <a:rPr lang="en-CA" sz="1100"/>
                        <a:t>Dinner: Cooks a nice meal and enjoys it.</a:t>
                      </a:r>
                      <a:endParaRPr sz="1100"/>
                    </a:p>
                  </a:txBody>
                  <a:tcPr marT="63500" marB="63500" marR="63500" marL="63500"/>
                </a:tc>
              </a:tr>
              <a:tr h="316375">
                <a:tc>
                  <a:txBody>
                    <a:bodyPr/>
                    <a:lstStyle/>
                    <a:p>
                      <a:pPr indent="0" lvl="0" marL="0" rtl="0" algn="l">
                        <a:lnSpc>
                          <a:spcPct val="115000"/>
                        </a:lnSpc>
                        <a:spcBef>
                          <a:spcPts val="0"/>
                        </a:spcBef>
                        <a:spcAft>
                          <a:spcPts val="0"/>
                        </a:spcAft>
                        <a:buNone/>
                      </a:pPr>
                      <a:r>
                        <a:rPr b="1" lang="en-CA" sz="1100">
                          <a:highlight>
                            <a:srgbClr val="C9DAF8"/>
                          </a:highlight>
                        </a:rPr>
                        <a:t>8:00 PM - 8:30 PM</a:t>
                      </a:r>
                      <a:endParaRPr sz="1100">
                        <a:highlight>
                          <a:srgbClr val="C9DAF8"/>
                        </a:highlight>
                      </a:endParaRPr>
                    </a:p>
                  </a:txBody>
                  <a:tcPr marT="63500" marB="63500" marR="63500" marL="63500">
                    <a:solidFill>
                      <a:srgbClr val="C9DAF8"/>
                    </a:solidFill>
                  </a:tcPr>
                </a:tc>
                <a:tc>
                  <a:txBody>
                    <a:bodyPr/>
                    <a:lstStyle/>
                    <a:p>
                      <a:pPr indent="0" lvl="0" marL="0" rtl="0" algn="l">
                        <a:lnSpc>
                          <a:spcPct val="115000"/>
                        </a:lnSpc>
                        <a:spcBef>
                          <a:spcPts val="0"/>
                        </a:spcBef>
                        <a:spcAft>
                          <a:spcPts val="0"/>
                        </a:spcAft>
                        <a:buNone/>
                      </a:pPr>
                      <a:r>
                        <a:rPr lang="en-CA" sz="1100">
                          <a:highlight>
                            <a:srgbClr val="C9DAF8"/>
                          </a:highlight>
                        </a:rPr>
                        <a:t>Relaxation: Watches a show or reads a book.</a:t>
                      </a:r>
                      <a:endParaRPr sz="1100">
                        <a:highlight>
                          <a:srgbClr val="C9DAF8"/>
                        </a:highlight>
                      </a:endParaRPr>
                    </a:p>
                  </a:txBody>
                  <a:tcPr marT="63500" marB="63500" marR="63500" marL="63500">
                    <a:solidFill>
                      <a:srgbClr val="C9DAF8"/>
                    </a:solidFill>
                  </a:tcPr>
                </a:tc>
              </a:tr>
              <a:tr h="316375">
                <a:tc>
                  <a:txBody>
                    <a:bodyPr/>
                    <a:lstStyle/>
                    <a:p>
                      <a:pPr indent="0" lvl="0" marL="0" rtl="0" algn="l">
                        <a:lnSpc>
                          <a:spcPct val="115000"/>
                        </a:lnSpc>
                        <a:spcBef>
                          <a:spcPts val="0"/>
                        </a:spcBef>
                        <a:spcAft>
                          <a:spcPts val="0"/>
                        </a:spcAft>
                        <a:buNone/>
                      </a:pPr>
                      <a:r>
                        <a:rPr b="1" lang="en-CA" sz="1100">
                          <a:highlight>
                            <a:srgbClr val="C9DAF8"/>
                          </a:highlight>
                        </a:rPr>
                        <a:t>8:30 PM - 9:00 PM</a:t>
                      </a:r>
                      <a:endParaRPr sz="1100">
                        <a:highlight>
                          <a:srgbClr val="C9DAF8"/>
                        </a:highlight>
                      </a:endParaRPr>
                    </a:p>
                  </a:txBody>
                  <a:tcPr marT="63500" marB="63500" marR="63500" marL="63500">
                    <a:solidFill>
                      <a:srgbClr val="C9DAF8"/>
                    </a:solidFill>
                  </a:tcPr>
                </a:tc>
                <a:tc>
                  <a:txBody>
                    <a:bodyPr/>
                    <a:lstStyle/>
                    <a:p>
                      <a:pPr indent="0" lvl="0" marL="0" rtl="0" algn="l">
                        <a:lnSpc>
                          <a:spcPct val="115000"/>
                        </a:lnSpc>
                        <a:spcBef>
                          <a:spcPts val="0"/>
                        </a:spcBef>
                        <a:spcAft>
                          <a:spcPts val="0"/>
                        </a:spcAft>
                        <a:buNone/>
                      </a:pPr>
                      <a:r>
                        <a:rPr lang="en-CA" sz="1100">
                          <a:highlight>
                            <a:srgbClr val="C9DAF8"/>
                          </a:highlight>
                        </a:rPr>
                        <a:t>Clean Room</a:t>
                      </a:r>
                      <a:endParaRPr sz="1100">
                        <a:highlight>
                          <a:srgbClr val="C9DAF8"/>
                        </a:highlight>
                      </a:endParaRPr>
                    </a:p>
                  </a:txBody>
                  <a:tcPr marT="63500" marB="63500" marR="63500" marL="63500">
                    <a:solidFill>
                      <a:srgbClr val="C9DAF8"/>
                    </a:solidFill>
                  </a:tcPr>
                </a:tc>
              </a:tr>
              <a:tr h="506225">
                <a:tc>
                  <a:txBody>
                    <a:bodyPr/>
                    <a:lstStyle/>
                    <a:p>
                      <a:pPr indent="0" lvl="0" marL="0" rtl="0" algn="l">
                        <a:lnSpc>
                          <a:spcPct val="115000"/>
                        </a:lnSpc>
                        <a:spcBef>
                          <a:spcPts val="0"/>
                        </a:spcBef>
                        <a:spcAft>
                          <a:spcPts val="0"/>
                        </a:spcAft>
                        <a:buNone/>
                      </a:pPr>
                      <a:r>
                        <a:rPr b="1" lang="en-CA" sz="1100">
                          <a:highlight>
                            <a:srgbClr val="C9DAF8"/>
                          </a:highlight>
                        </a:rPr>
                        <a:t>9:00 PM - 10:30 PM</a:t>
                      </a:r>
                      <a:endParaRPr b="1" sz="1100">
                        <a:highlight>
                          <a:srgbClr val="C9DAF8"/>
                        </a:highlight>
                      </a:endParaRPr>
                    </a:p>
                  </a:txBody>
                  <a:tcPr marT="63500" marB="63500" marR="63500" marL="63500">
                    <a:solidFill>
                      <a:srgbClr val="C9DAF8"/>
                    </a:solidFill>
                  </a:tcPr>
                </a:tc>
                <a:tc>
                  <a:txBody>
                    <a:bodyPr/>
                    <a:lstStyle/>
                    <a:p>
                      <a:pPr indent="0" lvl="0" marL="0" rtl="0" algn="l">
                        <a:lnSpc>
                          <a:spcPct val="115000"/>
                        </a:lnSpc>
                        <a:spcBef>
                          <a:spcPts val="0"/>
                        </a:spcBef>
                        <a:spcAft>
                          <a:spcPts val="0"/>
                        </a:spcAft>
                        <a:buNone/>
                      </a:pPr>
                      <a:r>
                        <a:rPr lang="en-CA" sz="1100">
                          <a:highlight>
                            <a:srgbClr val="C9DAF8"/>
                          </a:highlight>
                        </a:rPr>
                        <a:t>Late-Night Work Session: Deep focus on projects or exam prep.</a:t>
                      </a:r>
                      <a:endParaRPr sz="1100">
                        <a:highlight>
                          <a:srgbClr val="C9DAF8"/>
                        </a:highlight>
                      </a:endParaRPr>
                    </a:p>
                  </a:txBody>
                  <a:tcPr marT="63500" marB="63500" marR="63500" marL="63500">
                    <a:solidFill>
                      <a:srgbClr val="C9DAF8"/>
                    </a:solidFill>
                  </a:tcPr>
                </a:tc>
              </a:tr>
            </a:tbl>
          </a:graphicData>
        </a:graphic>
      </p:graphicFrame>
      <p:pic>
        <p:nvPicPr>
          <p:cNvPr id="181" name="Google Shape;181;p27"/>
          <p:cNvPicPr preferRelativeResize="0"/>
          <p:nvPr/>
        </p:nvPicPr>
        <p:blipFill>
          <a:blip r:embed="rId3">
            <a:alphaModFix/>
          </a:blip>
          <a:stretch>
            <a:fillRect/>
          </a:stretch>
        </p:blipFill>
        <p:spPr>
          <a:xfrm>
            <a:off x="11361600" y="114000"/>
            <a:ext cx="546300" cy="543000"/>
          </a:xfrm>
          <a:prstGeom prst="roundRect">
            <a:avLst>
              <a:gd fmla="val 16667" name="adj"/>
            </a:avLst>
          </a:prstGeom>
          <a:gradFill>
            <a:gsLst>
              <a:gs pos="0">
                <a:srgbClr val="D4E5F5"/>
              </a:gs>
              <a:gs pos="100000">
                <a:srgbClr val="70A4D5"/>
              </a:gs>
            </a:gsLst>
            <a:lin ang="5400012" scaled="0"/>
          </a:grad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8"/>
          <p:cNvSpPr/>
          <p:nvPr/>
        </p:nvSpPr>
        <p:spPr>
          <a:xfrm>
            <a:off x="-6" y="10"/>
            <a:ext cx="12192000" cy="6858000"/>
          </a:xfrm>
          <a:prstGeom prst="rect">
            <a:avLst/>
          </a:prstGeom>
          <a:gradFill>
            <a:gsLst>
              <a:gs pos="0">
                <a:srgbClr val="D4E5F5"/>
              </a:gs>
              <a:gs pos="100000">
                <a:srgbClr val="70A4D5"/>
              </a:gs>
            </a:gsLst>
            <a:lin ang="5400012" scaled="0"/>
          </a:gradFill>
          <a:ln cap="flat" cmpd="sng" w="19050">
            <a:solidFill>
              <a:srgbClr val="007AFF"/>
            </a:solidFill>
            <a:prstDash val="solid"/>
            <a:miter lim="800000"/>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6600"/>
              <a:buFont typeface="Arial"/>
              <a:buNone/>
            </a:pPr>
            <a:r>
              <a:t/>
            </a:r>
            <a:endParaRPr i="0" sz="1600" u="none" cap="none" strike="noStrike">
              <a:solidFill>
                <a:schemeClr val="dk1"/>
              </a:solidFill>
              <a:latin typeface="Helvetica Neue"/>
              <a:ea typeface="Helvetica Neue"/>
              <a:cs typeface="Helvetica Neue"/>
              <a:sym typeface="Helvetica Neue"/>
            </a:endParaRPr>
          </a:p>
        </p:txBody>
      </p:sp>
      <p:cxnSp>
        <p:nvCxnSpPr>
          <p:cNvPr id="187" name="Google Shape;187;p28"/>
          <p:cNvCxnSpPr/>
          <p:nvPr/>
        </p:nvCxnSpPr>
        <p:spPr>
          <a:xfrm>
            <a:off x="4248300" y="3863350"/>
            <a:ext cx="3695400" cy="0"/>
          </a:xfrm>
          <a:prstGeom prst="straightConnector1">
            <a:avLst/>
          </a:prstGeom>
          <a:noFill/>
          <a:ln cap="flat" cmpd="sng" w="28575">
            <a:solidFill>
              <a:schemeClr val="lt1"/>
            </a:solidFill>
            <a:prstDash val="solid"/>
            <a:round/>
            <a:headEnd len="med" w="med" type="none"/>
            <a:tailEnd len="med" w="med" type="none"/>
          </a:ln>
        </p:spPr>
      </p:cxnSp>
      <p:sp>
        <p:nvSpPr>
          <p:cNvPr id="188" name="Google Shape;188;p28"/>
          <p:cNvSpPr txBox="1"/>
          <p:nvPr/>
        </p:nvSpPr>
        <p:spPr>
          <a:xfrm>
            <a:off x="2895150" y="2545725"/>
            <a:ext cx="6401700" cy="1200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CA" sz="6600">
                <a:solidFill>
                  <a:schemeClr val="lt1"/>
                </a:solidFill>
                <a:latin typeface="Helvetica Neue"/>
                <a:ea typeface="Helvetica Neue"/>
                <a:cs typeface="Helvetica Neue"/>
                <a:sym typeface="Helvetica Neue"/>
              </a:rPr>
              <a:t>User Flow</a:t>
            </a:r>
            <a:endParaRPr sz="2800">
              <a:solidFill>
                <a:schemeClr val="dk1"/>
              </a:solidFill>
              <a:latin typeface="Century Gothic"/>
              <a:ea typeface="Century Gothic"/>
              <a:cs typeface="Century Gothic"/>
              <a:sym typeface="Century Gothic"/>
            </a:endParaRPr>
          </a:p>
        </p:txBody>
      </p:sp>
      <p:cxnSp>
        <p:nvCxnSpPr>
          <p:cNvPr id="189" name="Google Shape;189;p28"/>
          <p:cNvCxnSpPr/>
          <p:nvPr/>
        </p:nvCxnSpPr>
        <p:spPr>
          <a:xfrm>
            <a:off x="555000" y="6271354"/>
            <a:ext cx="11082000" cy="19200"/>
          </a:xfrm>
          <a:prstGeom prst="straightConnector1">
            <a:avLst/>
          </a:prstGeom>
          <a:noFill/>
          <a:ln cap="flat" cmpd="sng" w="9525">
            <a:solidFill>
              <a:schemeClr val="dk2"/>
            </a:solidFill>
            <a:prstDash val="solid"/>
            <a:round/>
            <a:headEnd len="sm" w="sm" type="none"/>
            <a:tailEnd len="sm" w="sm" type="none"/>
          </a:ln>
        </p:spPr>
      </p:cxnSp>
      <p:sp>
        <p:nvSpPr>
          <p:cNvPr id="190" name="Google Shape;190;p28"/>
          <p:cNvSpPr txBox="1"/>
          <p:nvPr/>
        </p:nvSpPr>
        <p:spPr>
          <a:xfrm>
            <a:off x="830400" y="6357150"/>
            <a:ext cx="10531200" cy="377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CA" sz="1400" u="none" cap="none" strike="noStrike">
                <a:solidFill>
                  <a:srgbClr val="000000"/>
                </a:solidFill>
                <a:latin typeface="Helvetica Neue"/>
                <a:ea typeface="Helvetica Neue"/>
                <a:cs typeface="Helvetica Neue"/>
                <a:sym typeface="Helvetica Neue"/>
              </a:rPr>
              <a:t>Introduction |</a:t>
            </a:r>
            <a:r>
              <a:rPr b="1" i="0" lang="en-CA" sz="1400" u="none" cap="none" strike="noStrike">
                <a:solidFill>
                  <a:srgbClr val="FFFFFF"/>
                </a:solidFill>
                <a:latin typeface="Helvetica Neue"/>
                <a:ea typeface="Helvetica Neue"/>
                <a:cs typeface="Helvetica Neue"/>
                <a:sym typeface="Helvetica Neue"/>
              </a:rPr>
              <a:t> </a:t>
            </a:r>
            <a:r>
              <a:rPr i="0" lang="en-CA" sz="1400" u="none" cap="none" strike="noStrike">
                <a:solidFill>
                  <a:srgbClr val="000000"/>
                </a:solidFill>
                <a:latin typeface="Helvetica Neue"/>
                <a:ea typeface="Helvetica Neue"/>
                <a:cs typeface="Helvetica Neue"/>
                <a:sym typeface="Helvetica Neue"/>
              </a:rPr>
              <a:t>Issues Analysis | </a:t>
            </a:r>
            <a:r>
              <a:rPr b="1" lang="en-CA">
                <a:solidFill>
                  <a:srgbClr val="212121"/>
                </a:solidFill>
                <a:latin typeface="Helvetica Neue"/>
                <a:ea typeface="Helvetica Neue"/>
                <a:cs typeface="Helvetica Neue"/>
                <a:sym typeface="Helvetica Neue"/>
              </a:rPr>
              <a:t>Solution </a:t>
            </a:r>
            <a:r>
              <a:rPr lang="en-CA">
                <a:solidFill>
                  <a:schemeClr val="dk1"/>
                </a:solidFill>
                <a:latin typeface="Helvetica Neue"/>
                <a:ea typeface="Helvetica Neue"/>
                <a:cs typeface="Helvetica Neue"/>
                <a:sym typeface="Helvetica Neue"/>
              </a:rPr>
              <a:t>| </a:t>
            </a:r>
            <a:r>
              <a:rPr lang="en-CA">
                <a:solidFill>
                  <a:schemeClr val="dk1"/>
                </a:solidFill>
                <a:latin typeface="Helvetica Neue"/>
                <a:ea typeface="Helvetica Neue"/>
                <a:cs typeface="Helvetica Neue"/>
                <a:sym typeface="Helvetica Neue"/>
              </a:rPr>
              <a:t>Conclusion</a:t>
            </a:r>
            <a:endParaRPr i="0" sz="1400" u="none" cap="none" strike="noStrike">
              <a:solidFill>
                <a:srgbClr val="000000"/>
              </a:solidFill>
              <a:latin typeface="Helvetica Neue"/>
              <a:ea typeface="Helvetica Neue"/>
              <a:cs typeface="Helvetica Neue"/>
              <a:sym typeface="Helvetica Neue"/>
            </a:endParaRPr>
          </a:p>
        </p:txBody>
      </p:sp>
      <p:pic>
        <p:nvPicPr>
          <p:cNvPr id="191" name="Google Shape;191;p28"/>
          <p:cNvPicPr preferRelativeResize="0"/>
          <p:nvPr/>
        </p:nvPicPr>
        <p:blipFill>
          <a:blip r:embed="rId3">
            <a:alphaModFix/>
          </a:blip>
          <a:stretch>
            <a:fillRect/>
          </a:stretch>
        </p:blipFill>
        <p:spPr>
          <a:xfrm>
            <a:off x="11361600" y="114000"/>
            <a:ext cx="546300" cy="543000"/>
          </a:xfrm>
          <a:prstGeom prst="roundRect">
            <a:avLst>
              <a:gd fmla="val 16667" name="adj"/>
            </a:avLst>
          </a:prstGeom>
          <a:gradFill>
            <a:gsLst>
              <a:gs pos="0">
                <a:srgbClr val="D4E5F5"/>
              </a:gs>
              <a:gs pos="100000">
                <a:srgbClr val="70A4D5"/>
              </a:gs>
            </a:gsLst>
            <a:lin ang="5400012" scaled="0"/>
          </a:grad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29"/>
          <p:cNvPicPr preferRelativeResize="0"/>
          <p:nvPr/>
        </p:nvPicPr>
        <p:blipFill>
          <a:blip r:embed="rId3">
            <a:alphaModFix/>
          </a:blip>
          <a:stretch>
            <a:fillRect/>
          </a:stretch>
        </p:blipFill>
        <p:spPr>
          <a:xfrm>
            <a:off x="194750" y="109550"/>
            <a:ext cx="11802523" cy="6638925"/>
          </a:xfrm>
          <a:prstGeom prst="rect">
            <a:avLst/>
          </a:prstGeom>
          <a:noFill/>
          <a:ln>
            <a:noFill/>
          </a:ln>
        </p:spPr>
      </p:pic>
      <p:pic>
        <p:nvPicPr>
          <p:cNvPr id="197" name="Google Shape;197;p29"/>
          <p:cNvPicPr preferRelativeResize="0"/>
          <p:nvPr/>
        </p:nvPicPr>
        <p:blipFill>
          <a:blip r:embed="rId4">
            <a:alphaModFix/>
          </a:blip>
          <a:stretch>
            <a:fillRect/>
          </a:stretch>
        </p:blipFill>
        <p:spPr>
          <a:xfrm>
            <a:off x="11361600" y="114000"/>
            <a:ext cx="546300" cy="543000"/>
          </a:xfrm>
          <a:prstGeom prst="roundRect">
            <a:avLst>
              <a:gd fmla="val 16667" name="adj"/>
            </a:avLst>
          </a:prstGeom>
          <a:gradFill>
            <a:gsLst>
              <a:gs pos="0">
                <a:srgbClr val="D4E5F5"/>
              </a:gs>
              <a:gs pos="100000">
                <a:srgbClr val="70A4D5"/>
              </a:gs>
            </a:gsLst>
            <a:lin ang="5400012" scaled="0"/>
          </a:grad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